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media/image65.jpg" ContentType="image/png"/>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media/image66.jpg" ContentType="image/png"/>
  <Override PartName="/ppt/notesSlides/notesSlide126.xml" ContentType="application/vnd.openxmlformats-officedocument.presentationml.notesSlide+xml"/>
  <Override PartName="/ppt/notesSlides/notesSlide127.xml" ContentType="application/vnd.openxmlformats-officedocument.presentationml.notesSlide+xml"/>
  <Override PartName="/ppt/media/image67.jpg" ContentType="image/png"/>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handoutMasterIdLst>
    <p:handoutMasterId r:id="rId169"/>
  </p:handoutMasterIdLst>
  <p:sldIdLst>
    <p:sldId id="256" r:id="rId2"/>
    <p:sldId id="257" r:id="rId3"/>
    <p:sldId id="258" r:id="rId4"/>
    <p:sldId id="259" r:id="rId5"/>
    <p:sldId id="260" r:id="rId6"/>
    <p:sldId id="261" r:id="rId7"/>
    <p:sldId id="262" r:id="rId8"/>
    <p:sldId id="410" r:id="rId9"/>
    <p:sldId id="265" r:id="rId10"/>
    <p:sldId id="266" r:id="rId11"/>
    <p:sldId id="421" r:id="rId12"/>
    <p:sldId id="268" r:id="rId13"/>
    <p:sldId id="269" r:id="rId14"/>
    <p:sldId id="267" r:id="rId15"/>
    <p:sldId id="416" r:id="rId16"/>
    <p:sldId id="420" r:id="rId17"/>
    <p:sldId id="417" r:id="rId18"/>
    <p:sldId id="271" r:id="rId19"/>
    <p:sldId id="272" r:id="rId20"/>
    <p:sldId id="273" r:id="rId21"/>
    <p:sldId id="422" r:id="rId22"/>
    <p:sldId id="274" r:id="rId23"/>
    <p:sldId id="275" r:id="rId24"/>
    <p:sldId id="276" r:id="rId25"/>
    <p:sldId id="423" r:id="rId26"/>
    <p:sldId id="424" r:id="rId27"/>
    <p:sldId id="425" r:id="rId28"/>
    <p:sldId id="277" r:id="rId29"/>
    <p:sldId id="278" r:id="rId30"/>
    <p:sldId id="279" r:id="rId31"/>
    <p:sldId id="280" r:id="rId32"/>
    <p:sldId id="426" r:id="rId33"/>
    <p:sldId id="427" r:id="rId34"/>
    <p:sldId id="428" r:id="rId35"/>
    <p:sldId id="429" r:id="rId36"/>
    <p:sldId id="287" r:id="rId37"/>
    <p:sldId id="288" r:id="rId38"/>
    <p:sldId id="289" r:id="rId39"/>
    <p:sldId id="291" r:id="rId40"/>
    <p:sldId id="292" r:id="rId41"/>
    <p:sldId id="293" r:id="rId42"/>
    <p:sldId id="294" r:id="rId43"/>
    <p:sldId id="295" r:id="rId44"/>
    <p:sldId id="296" r:id="rId45"/>
    <p:sldId id="297" r:id="rId46"/>
    <p:sldId id="298" r:id="rId47"/>
    <p:sldId id="299" r:id="rId48"/>
    <p:sldId id="430" r:id="rId49"/>
    <p:sldId id="431" r:id="rId50"/>
    <p:sldId id="411" r:id="rId51"/>
    <p:sldId id="303" r:id="rId52"/>
    <p:sldId id="304" r:id="rId53"/>
    <p:sldId id="305" r:id="rId54"/>
    <p:sldId id="306" r:id="rId55"/>
    <p:sldId id="307" r:id="rId56"/>
    <p:sldId id="308" r:id="rId57"/>
    <p:sldId id="309" r:id="rId58"/>
    <p:sldId id="310"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438" r:id="rId75"/>
    <p:sldId id="329" r:id="rId76"/>
    <p:sldId id="330" r:id="rId77"/>
    <p:sldId id="331" r:id="rId78"/>
    <p:sldId id="332" r:id="rId79"/>
    <p:sldId id="444" r:id="rId80"/>
    <p:sldId id="333" r:id="rId81"/>
    <p:sldId id="336" r:id="rId82"/>
    <p:sldId id="337" r:id="rId83"/>
    <p:sldId id="338" r:id="rId84"/>
    <p:sldId id="339" r:id="rId85"/>
    <p:sldId id="340" r:id="rId86"/>
    <p:sldId id="341" r:id="rId87"/>
    <p:sldId id="342" r:id="rId88"/>
    <p:sldId id="445" r:id="rId89"/>
    <p:sldId id="343" r:id="rId90"/>
    <p:sldId id="344" r:id="rId91"/>
    <p:sldId id="442" r:id="rId92"/>
    <p:sldId id="346" r:id="rId93"/>
    <p:sldId id="347" r:id="rId94"/>
    <p:sldId id="443" r:id="rId95"/>
    <p:sldId id="349" r:id="rId96"/>
    <p:sldId id="350" r:id="rId97"/>
    <p:sldId id="351" r:id="rId98"/>
    <p:sldId id="352" r:id="rId99"/>
    <p:sldId id="353" r:id="rId100"/>
    <p:sldId id="354" r:id="rId101"/>
    <p:sldId id="355" r:id="rId102"/>
    <p:sldId id="356" r:id="rId103"/>
    <p:sldId id="357" r:id="rId104"/>
    <p:sldId id="358" r:id="rId105"/>
    <p:sldId id="446" r:id="rId106"/>
    <p:sldId id="359" r:id="rId107"/>
    <p:sldId id="360" r:id="rId108"/>
    <p:sldId id="361" r:id="rId109"/>
    <p:sldId id="362" r:id="rId110"/>
    <p:sldId id="363" r:id="rId111"/>
    <p:sldId id="364" r:id="rId112"/>
    <p:sldId id="366" r:id="rId113"/>
    <p:sldId id="367" r:id="rId114"/>
    <p:sldId id="368" r:id="rId115"/>
    <p:sldId id="369" r:id="rId116"/>
    <p:sldId id="370" r:id="rId117"/>
    <p:sldId id="372" r:id="rId118"/>
    <p:sldId id="439" r:id="rId119"/>
    <p:sldId id="374" r:id="rId120"/>
    <p:sldId id="378" r:id="rId121"/>
    <p:sldId id="371" r:id="rId122"/>
    <p:sldId id="447" r:id="rId123"/>
    <p:sldId id="375" r:id="rId124"/>
    <p:sldId id="376" r:id="rId125"/>
    <p:sldId id="377"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440" r:id="rId140"/>
    <p:sldId id="393" r:id="rId141"/>
    <p:sldId id="394" r:id="rId142"/>
    <p:sldId id="395" r:id="rId143"/>
    <p:sldId id="396" r:id="rId144"/>
    <p:sldId id="448" r:id="rId145"/>
    <p:sldId id="397" r:id="rId146"/>
    <p:sldId id="398" r:id="rId147"/>
    <p:sldId id="399" r:id="rId148"/>
    <p:sldId id="400" r:id="rId149"/>
    <p:sldId id="401" r:id="rId150"/>
    <p:sldId id="402" r:id="rId151"/>
    <p:sldId id="449" r:id="rId152"/>
    <p:sldId id="450" r:id="rId153"/>
    <p:sldId id="406" r:id="rId154"/>
    <p:sldId id="407" r:id="rId155"/>
    <p:sldId id="441" r:id="rId156"/>
    <p:sldId id="409" r:id="rId157"/>
    <p:sldId id="432" r:id="rId158"/>
    <p:sldId id="433" r:id="rId159"/>
    <p:sldId id="412" r:id="rId160"/>
    <p:sldId id="413" r:id="rId161"/>
    <p:sldId id="414" r:id="rId162"/>
    <p:sldId id="415" r:id="rId163"/>
    <p:sldId id="434" r:id="rId164"/>
    <p:sldId id="435" r:id="rId165"/>
    <p:sldId id="436" r:id="rId166"/>
    <p:sldId id="419" r:id="rId167"/>
  </p:sldIdLst>
  <p:sldSz cx="10080625" cy="7559675"/>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D348"/>
    <a:srgbClr val="11A735"/>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25" autoAdjust="0"/>
  </p:normalViewPr>
  <p:slideViewPr>
    <p:cSldViewPr snapToGrid="0">
      <p:cViewPr varScale="1">
        <p:scale>
          <a:sx n="131" d="100"/>
          <a:sy n="131" d="100"/>
        </p:scale>
        <p:origin x="228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EBBB8E50-DAFF-4338-A309-AE006FFA0EB8}"/>
              </a:ext>
            </a:extLst>
          </p:cNvPr>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3" name="Дата 2">
            <a:extLst>
              <a:ext uri="{FF2B5EF4-FFF2-40B4-BE49-F238E27FC236}">
                <a16:creationId xmlns:a16="http://schemas.microsoft.com/office/drawing/2014/main" id="{BB335369-7517-4FEF-A4DF-B56CEFA47B3A}"/>
              </a:ext>
            </a:extLst>
          </p:cNvPr>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4" name="Нижний колонтитул 3">
            <a:extLst>
              <a:ext uri="{FF2B5EF4-FFF2-40B4-BE49-F238E27FC236}">
                <a16:creationId xmlns:a16="http://schemas.microsoft.com/office/drawing/2014/main" id="{B3FF8905-5D88-4B53-8D88-3F353FBBEBDC}"/>
              </a:ext>
            </a:extLst>
          </p:cNvPr>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5" name="Номер слайда 4">
            <a:extLst>
              <a:ext uri="{FF2B5EF4-FFF2-40B4-BE49-F238E27FC236}">
                <a16:creationId xmlns:a16="http://schemas.microsoft.com/office/drawing/2014/main" id="{563570B8-DD9E-4661-A559-10AE8B9B24EC}"/>
              </a:ext>
            </a:extLst>
          </p:cNvPr>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6826EBD7-FEFA-4096-8CCD-E14FF30FC2E8}" type="slidenum">
              <a:t>‹#›</a:t>
            </a:fld>
            <a:endParaRPr lang="en-US" sz="1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930883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2B31237-88D6-438D-941C-87C04D535A94}"/>
              </a:ext>
            </a:extLst>
          </p:cNvPr>
          <p:cNvSpPr>
            <a:spLocks noGrp="1" noRot="1" noChangeAspect="1"/>
          </p:cNvSpPr>
          <p:nvPr>
            <p:ph type="sldImg" idx="2"/>
          </p:nvPr>
        </p:nvSpPr>
        <p:spPr>
          <a:xfrm>
            <a:off x="1107000" y="812520"/>
            <a:ext cx="5345280" cy="4008959"/>
          </a:xfrm>
          <a:prstGeom prst="rect">
            <a:avLst/>
          </a:prstGeom>
          <a:noFill/>
          <a:ln>
            <a:noFill/>
            <a:prstDash val="solid"/>
          </a:ln>
        </p:spPr>
      </p:sp>
      <p:sp>
        <p:nvSpPr>
          <p:cNvPr id="3" name="Заметки 2">
            <a:extLst>
              <a:ext uri="{FF2B5EF4-FFF2-40B4-BE49-F238E27FC236}">
                <a16:creationId xmlns:a16="http://schemas.microsoft.com/office/drawing/2014/main" id="{7CF89691-7395-4B0B-8FCC-1F00794954EA}"/>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Верхний колонтитул 3">
            <a:extLst>
              <a:ext uri="{FF2B5EF4-FFF2-40B4-BE49-F238E27FC236}">
                <a16:creationId xmlns:a16="http://schemas.microsoft.com/office/drawing/2014/main" id="{D9C77958-C81D-4427-9ABC-1101117CE394}"/>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Дата 4">
            <a:extLst>
              <a:ext uri="{FF2B5EF4-FFF2-40B4-BE49-F238E27FC236}">
                <a16:creationId xmlns:a16="http://schemas.microsoft.com/office/drawing/2014/main" id="{27B2129A-6BA1-4D53-84FD-E812C8EC4CAB}"/>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Нижний колонтитул 5">
            <a:extLst>
              <a:ext uri="{FF2B5EF4-FFF2-40B4-BE49-F238E27FC236}">
                <a16:creationId xmlns:a16="http://schemas.microsoft.com/office/drawing/2014/main" id="{F08FCCCC-A091-4339-B6F7-C3BD22EFE8FC}"/>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Номер слайда 6">
            <a:extLst>
              <a:ext uri="{FF2B5EF4-FFF2-40B4-BE49-F238E27FC236}">
                <a16:creationId xmlns:a16="http://schemas.microsoft.com/office/drawing/2014/main" id="{E49F76CA-9765-4C27-810F-70826DE38CAD}"/>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53B26B44-3930-42EA-87FC-2E802791E2ED}" type="slidenum">
              <a:t>‹#›</a:t>
            </a:fld>
            <a:endParaRPr lang="en-US"/>
          </a:p>
        </p:txBody>
      </p:sp>
    </p:spTree>
    <p:extLst>
      <p:ext uri="{BB962C8B-B14F-4D97-AF65-F5344CB8AC3E}">
        <p14:creationId xmlns:p14="http://schemas.microsoft.com/office/powerpoint/2010/main" val="1549838780"/>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CC20A38-5CDA-4173-A7DA-8D64BD2E1F78}"/>
              </a:ext>
            </a:extLst>
          </p:cNvPr>
          <p:cNvSpPr txBox="1">
            <a:spLocks noGrp="1"/>
          </p:cNvSpPr>
          <p:nvPr>
            <p:ph type="sldNum" sz="quarter" idx="5"/>
          </p:nvPr>
        </p:nvSpPr>
        <p:spPr>
          <a:ln/>
        </p:spPr>
        <p:txBody>
          <a:bodyPr vert="horz" lIns="0" tIns="0" rIns="0" bIns="0" anchor="b" anchorCtr="0">
            <a:noAutofit/>
          </a:bodyPr>
          <a:lstStyle/>
          <a:p>
            <a:pPr lvl="0"/>
            <a:fld id="{0A52D71D-30D3-44F6-AC94-DE7EA20407E9}" type="slidenum">
              <a:t>10</a:t>
            </a:fld>
            <a:endParaRPr lang="en-US"/>
          </a:p>
        </p:txBody>
      </p:sp>
      <p:sp>
        <p:nvSpPr>
          <p:cNvPr id="2" name="Образ слайда 1">
            <a:extLst>
              <a:ext uri="{FF2B5EF4-FFF2-40B4-BE49-F238E27FC236}">
                <a16:creationId xmlns:a16="http://schemas.microsoft.com/office/drawing/2014/main" id="{A152C213-0A71-4696-A543-EFA25092F55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1C9FE99-BC23-40C8-9D3E-C64921F0FA4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1BA3653-5AB2-4295-B1F0-13DA1BB775BB}"/>
              </a:ext>
            </a:extLst>
          </p:cNvPr>
          <p:cNvSpPr txBox="1">
            <a:spLocks noGrp="1"/>
          </p:cNvSpPr>
          <p:nvPr>
            <p:ph type="sldNum" sz="quarter" idx="5"/>
          </p:nvPr>
        </p:nvSpPr>
        <p:spPr>
          <a:ln/>
        </p:spPr>
        <p:txBody>
          <a:bodyPr vert="horz" lIns="0" tIns="0" rIns="0" bIns="0" anchor="b" anchorCtr="0">
            <a:noAutofit/>
          </a:bodyPr>
          <a:lstStyle/>
          <a:p>
            <a:pPr lvl="0"/>
            <a:fld id="{1FF6F3A8-C8CD-4188-A8DE-E494A1AE8EFB}" type="slidenum">
              <a:t>102</a:t>
            </a:fld>
            <a:endParaRPr lang="en-US"/>
          </a:p>
        </p:txBody>
      </p:sp>
      <p:sp>
        <p:nvSpPr>
          <p:cNvPr id="2" name="Образ слайда 1">
            <a:extLst>
              <a:ext uri="{FF2B5EF4-FFF2-40B4-BE49-F238E27FC236}">
                <a16:creationId xmlns:a16="http://schemas.microsoft.com/office/drawing/2014/main" id="{B9774AB1-4218-4660-A3BE-E4C72B9E8A9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9B4D85E-F7C7-4653-88D1-3CB6E0EAED5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ED75C63-B9A9-4AF3-BF0E-09399BB5BABA}"/>
              </a:ext>
            </a:extLst>
          </p:cNvPr>
          <p:cNvSpPr txBox="1">
            <a:spLocks noGrp="1"/>
          </p:cNvSpPr>
          <p:nvPr>
            <p:ph type="sldNum" sz="quarter" idx="5"/>
          </p:nvPr>
        </p:nvSpPr>
        <p:spPr>
          <a:ln/>
        </p:spPr>
        <p:txBody>
          <a:bodyPr vert="horz" lIns="0" tIns="0" rIns="0" bIns="0" anchor="b" anchorCtr="0">
            <a:noAutofit/>
          </a:bodyPr>
          <a:lstStyle/>
          <a:p>
            <a:pPr lvl="0"/>
            <a:fld id="{FD7A6CA1-9BC0-47A2-BCDC-2D868A2462DB}" type="slidenum">
              <a:t>103</a:t>
            </a:fld>
            <a:endParaRPr lang="en-US"/>
          </a:p>
        </p:txBody>
      </p:sp>
      <p:sp>
        <p:nvSpPr>
          <p:cNvPr id="2" name="Образ слайда 1">
            <a:extLst>
              <a:ext uri="{FF2B5EF4-FFF2-40B4-BE49-F238E27FC236}">
                <a16:creationId xmlns:a16="http://schemas.microsoft.com/office/drawing/2014/main" id="{410BD709-43BA-42BA-8E55-0D1DCFC32C1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EE21955-6188-4FAB-9CE7-7F1CEA56E7C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67C66A4-FFA6-4D7C-8384-C2E056F85D42}"/>
              </a:ext>
            </a:extLst>
          </p:cNvPr>
          <p:cNvSpPr txBox="1">
            <a:spLocks noGrp="1"/>
          </p:cNvSpPr>
          <p:nvPr>
            <p:ph type="sldNum" sz="quarter" idx="5"/>
          </p:nvPr>
        </p:nvSpPr>
        <p:spPr>
          <a:ln/>
        </p:spPr>
        <p:txBody>
          <a:bodyPr vert="horz" lIns="0" tIns="0" rIns="0" bIns="0" anchor="b" anchorCtr="0">
            <a:noAutofit/>
          </a:bodyPr>
          <a:lstStyle/>
          <a:p>
            <a:pPr lvl="0"/>
            <a:fld id="{7BA2E6E5-9438-4E9D-9B19-31C76D062306}" type="slidenum">
              <a:t>104</a:t>
            </a:fld>
            <a:endParaRPr lang="en-US"/>
          </a:p>
        </p:txBody>
      </p:sp>
      <p:sp>
        <p:nvSpPr>
          <p:cNvPr id="2" name="Образ слайда 1">
            <a:extLst>
              <a:ext uri="{FF2B5EF4-FFF2-40B4-BE49-F238E27FC236}">
                <a16:creationId xmlns:a16="http://schemas.microsoft.com/office/drawing/2014/main" id="{C58918BE-58C1-4607-B40D-93582B5A4A1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3459BCE-3497-4140-A798-5DFA6DF615D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6130AE1-9B0F-4FE2-A4F6-530FC59DEA3E}"/>
              </a:ext>
            </a:extLst>
          </p:cNvPr>
          <p:cNvSpPr txBox="1">
            <a:spLocks noGrp="1"/>
          </p:cNvSpPr>
          <p:nvPr>
            <p:ph type="sldNum" sz="quarter" idx="5"/>
          </p:nvPr>
        </p:nvSpPr>
        <p:spPr>
          <a:ln/>
        </p:spPr>
        <p:txBody>
          <a:bodyPr vert="horz" lIns="0" tIns="0" rIns="0" bIns="0" anchor="b" anchorCtr="0">
            <a:noAutofit/>
          </a:bodyPr>
          <a:lstStyle/>
          <a:p>
            <a:pPr lvl="0"/>
            <a:fld id="{D8C06879-6C08-43D4-A083-1402A46A6BC7}" type="slidenum">
              <a:t>106</a:t>
            </a:fld>
            <a:endParaRPr lang="en-US"/>
          </a:p>
        </p:txBody>
      </p:sp>
      <p:sp>
        <p:nvSpPr>
          <p:cNvPr id="2" name="Образ слайда 1">
            <a:extLst>
              <a:ext uri="{FF2B5EF4-FFF2-40B4-BE49-F238E27FC236}">
                <a16:creationId xmlns:a16="http://schemas.microsoft.com/office/drawing/2014/main" id="{C990382E-122F-4920-B198-CE289EB51A3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15D3EA6-BCD0-4FC1-A38B-FACFBE45870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F1199E6-679F-4AF8-9E60-3ACD129EAAF8}"/>
              </a:ext>
            </a:extLst>
          </p:cNvPr>
          <p:cNvSpPr txBox="1">
            <a:spLocks noGrp="1"/>
          </p:cNvSpPr>
          <p:nvPr>
            <p:ph type="sldNum" sz="quarter" idx="5"/>
          </p:nvPr>
        </p:nvSpPr>
        <p:spPr>
          <a:ln/>
        </p:spPr>
        <p:txBody>
          <a:bodyPr vert="horz" lIns="0" tIns="0" rIns="0" bIns="0" anchor="b" anchorCtr="0">
            <a:noAutofit/>
          </a:bodyPr>
          <a:lstStyle/>
          <a:p>
            <a:pPr lvl="0"/>
            <a:fld id="{0EC0DB79-16A9-4157-8CAA-6747B9F921BB}" type="slidenum">
              <a:t>107</a:t>
            </a:fld>
            <a:endParaRPr lang="en-US"/>
          </a:p>
        </p:txBody>
      </p:sp>
      <p:sp>
        <p:nvSpPr>
          <p:cNvPr id="2" name="Образ слайда 1">
            <a:extLst>
              <a:ext uri="{FF2B5EF4-FFF2-40B4-BE49-F238E27FC236}">
                <a16:creationId xmlns:a16="http://schemas.microsoft.com/office/drawing/2014/main" id="{77DB8AA1-9428-423B-B1CA-39D9541E8A7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9CDD3C8-B3E3-453D-9C33-4DB9E2A2BD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B8D4538-C3D7-42B5-9CC4-60139AC924E5}"/>
              </a:ext>
            </a:extLst>
          </p:cNvPr>
          <p:cNvSpPr txBox="1">
            <a:spLocks noGrp="1"/>
          </p:cNvSpPr>
          <p:nvPr>
            <p:ph type="sldNum" sz="quarter" idx="5"/>
          </p:nvPr>
        </p:nvSpPr>
        <p:spPr>
          <a:ln/>
        </p:spPr>
        <p:txBody>
          <a:bodyPr vert="horz" lIns="0" tIns="0" rIns="0" bIns="0" anchor="b" anchorCtr="0">
            <a:noAutofit/>
          </a:bodyPr>
          <a:lstStyle/>
          <a:p>
            <a:pPr lvl="0"/>
            <a:fld id="{9BCC5774-DBCF-444C-B6CD-AAEA90589040}" type="slidenum">
              <a:t>108</a:t>
            </a:fld>
            <a:endParaRPr lang="en-US"/>
          </a:p>
        </p:txBody>
      </p:sp>
      <p:sp>
        <p:nvSpPr>
          <p:cNvPr id="2" name="Образ слайда 1">
            <a:extLst>
              <a:ext uri="{FF2B5EF4-FFF2-40B4-BE49-F238E27FC236}">
                <a16:creationId xmlns:a16="http://schemas.microsoft.com/office/drawing/2014/main" id="{10CA3F23-1E5A-48E8-9279-54243773890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479694C-017B-4EA7-BB76-D779C611644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51F0863-CDB8-4B04-AF61-8F0180B3026E}"/>
              </a:ext>
            </a:extLst>
          </p:cNvPr>
          <p:cNvSpPr txBox="1">
            <a:spLocks noGrp="1"/>
          </p:cNvSpPr>
          <p:nvPr>
            <p:ph type="sldNum" sz="quarter" idx="5"/>
          </p:nvPr>
        </p:nvSpPr>
        <p:spPr>
          <a:ln/>
        </p:spPr>
        <p:txBody>
          <a:bodyPr vert="horz" lIns="0" tIns="0" rIns="0" bIns="0" anchor="b" anchorCtr="0">
            <a:noAutofit/>
          </a:bodyPr>
          <a:lstStyle/>
          <a:p>
            <a:pPr lvl="0"/>
            <a:fld id="{1DAF4041-5ECD-404A-B0B1-3102256DC2EA}" type="slidenum">
              <a:t>109</a:t>
            </a:fld>
            <a:endParaRPr lang="en-US"/>
          </a:p>
        </p:txBody>
      </p:sp>
      <p:sp>
        <p:nvSpPr>
          <p:cNvPr id="2" name="Образ слайда 1">
            <a:extLst>
              <a:ext uri="{FF2B5EF4-FFF2-40B4-BE49-F238E27FC236}">
                <a16:creationId xmlns:a16="http://schemas.microsoft.com/office/drawing/2014/main" id="{C62EC05A-BC19-413F-AA92-25D2022D008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E273E74-CF09-498C-A2E2-5C9C44481DA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23E91FE-86BA-4E30-A462-AD7C9CAC9CD8}"/>
              </a:ext>
            </a:extLst>
          </p:cNvPr>
          <p:cNvSpPr txBox="1">
            <a:spLocks noGrp="1"/>
          </p:cNvSpPr>
          <p:nvPr>
            <p:ph type="sldNum" sz="quarter" idx="5"/>
          </p:nvPr>
        </p:nvSpPr>
        <p:spPr>
          <a:ln/>
        </p:spPr>
        <p:txBody>
          <a:bodyPr vert="horz" lIns="0" tIns="0" rIns="0" bIns="0" anchor="b" anchorCtr="0">
            <a:noAutofit/>
          </a:bodyPr>
          <a:lstStyle/>
          <a:p>
            <a:pPr lvl="0"/>
            <a:fld id="{C45CF351-9736-4035-8661-92818267C773}" type="slidenum">
              <a:t>110</a:t>
            </a:fld>
            <a:endParaRPr lang="en-US"/>
          </a:p>
        </p:txBody>
      </p:sp>
      <p:sp>
        <p:nvSpPr>
          <p:cNvPr id="2" name="Образ слайда 1">
            <a:extLst>
              <a:ext uri="{FF2B5EF4-FFF2-40B4-BE49-F238E27FC236}">
                <a16:creationId xmlns:a16="http://schemas.microsoft.com/office/drawing/2014/main" id="{B8DCD088-C4EA-4655-AFCE-FD3F714BA46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BCBFA15-B043-4447-90CC-94F7354FB1F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17B37F6-26AD-4FC2-AB4B-A207F1B7D400}"/>
              </a:ext>
            </a:extLst>
          </p:cNvPr>
          <p:cNvSpPr txBox="1">
            <a:spLocks noGrp="1"/>
          </p:cNvSpPr>
          <p:nvPr>
            <p:ph type="sldNum" sz="quarter" idx="5"/>
          </p:nvPr>
        </p:nvSpPr>
        <p:spPr>
          <a:ln/>
        </p:spPr>
        <p:txBody>
          <a:bodyPr vert="horz" lIns="0" tIns="0" rIns="0" bIns="0" anchor="b" anchorCtr="0">
            <a:noAutofit/>
          </a:bodyPr>
          <a:lstStyle/>
          <a:p>
            <a:pPr lvl="0"/>
            <a:fld id="{81926DA1-540D-4CB5-9A80-B716ECB3E1DF}" type="slidenum">
              <a:t>111</a:t>
            </a:fld>
            <a:endParaRPr lang="en-US"/>
          </a:p>
        </p:txBody>
      </p:sp>
      <p:sp>
        <p:nvSpPr>
          <p:cNvPr id="2" name="Образ слайда 1">
            <a:extLst>
              <a:ext uri="{FF2B5EF4-FFF2-40B4-BE49-F238E27FC236}">
                <a16:creationId xmlns:a16="http://schemas.microsoft.com/office/drawing/2014/main" id="{3C880B67-C0A1-40DE-A360-E838B0AB0D3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78231D2-F3CC-40A5-BA28-4BC75787E4A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CD83831-A12B-4E00-90F7-C0F311E870E0}"/>
              </a:ext>
            </a:extLst>
          </p:cNvPr>
          <p:cNvSpPr txBox="1">
            <a:spLocks noGrp="1"/>
          </p:cNvSpPr>
          <p:nvPr>
            <p:ph type="sldNum" sz="quarter" idx="5"/>
          </p:nvPr>
        </p:nvSpPr>
        <p:spPr>
          <a:ln/>
        </p:spPr>
        <p:txBody>
          <a:bodyPr vert="horz" lIns="0" tIns="0" rIns="0" bIns="0" anchor="b" anchorCtr="0">
            <a:noAutofit/>
          </a:bodyPr>
          <a:lstStyle/>
          <a:p>
            <a:pPr lvl="0"/>
            <a:fld id="{0CB7432A-B116-4F38-BA3E-99D82FD3A7DB}" type="slidenum">
              <a:t>112</a:t>
            </a:fld>
            <a:endParaRPr lang="en-US"/>
          </a:p>
        </p:txBody>
      </p:sp>
      <p:sp>
        <p:nvSpPr>
          <p:cNvPr id="2" name="Образ слайда 1">
            <a:extLst>
              <a:ext uri="{FF2B5EF4-FFF2-40B4-BE49-F238E27FC236}">
                <a16:creationId xmlns:a16="http://schemas.microsoft.com/office/drawing/2014/main" id="{CBD42C37-984C-4453-BA45-120D068572C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2898AD2-FE41-46C9-B057-DF4DE9BC7EC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6166117-F3A0-469A-87A7-2EA483612DB3}"/>
              </a:ext>
            </a:extLst>
          </p:cNvPr>
          <p:cNvSpPr txBox="1">
            <a:spLocks noGrp="1"/>
          </p:cNvSpPr>
          <p:nvPr>
            <p:ph type="sldNum" sz="quarter" idx="5"/>
          </p:nvPr>
        </p:nvSpPr>
        <p:spPr>
          <a:ln/>
        </p:spPr>
        <p:txBody>
          <a:bodyPr vert="horz" lIns="0" tIns="0" rIns="0" bIns="0" anchor="b" anchorCtr="0">
            <a:noAutofit/>
          </a:bodyPr>
          <a:lstStyle/>
          <a:p>
            <a:pPr lvl="0"/>
            <a:fld id="{4A9DCB6E-6F87-4BFC-8B3F-B91C812C70A1}" type="slidenum">
              <a:t>11</a:t>
            </a:fld>
            <a:endParaRPr lang="en-US"/>
          </a:p>
        </p:txBody>
      </p:sp>
      <p:sp>
        <p:nvSpPr>
          <p:cNvPr id="2" name="Образ слайда 1">
            <a:extLst>
              <a:ext uri="{FF2B5EF4-FFF2-40B4-BE49-F238E27FC236}">
                <a16:creationId xmlns:a16="http://schemas.microsoft.com/office/drawing/2014/main" id="{D1A6FB39-2880-4875-B87B-50904826196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4629ADB-7467-4643-8CE2-724B805F228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C9AF5D2-F211-43D6-8CD2-2D7DA347D95D}"/>
              </a:ext>
            </a:extLst>
          </p:cNvPr>
          <p:cNvSpPr txBox="1">
            <a:spLocks noGrp="1"/>
          </p:cNvSpPr>
          <p:nvPr>
            <p:ph type="sldNum" sz="quarter" idx="5"/>
          </p:nvPr>
        </p:nvSpPr>
        <p:spPr>
          <a:ln/>
        </p:spPr>
        <p:txBody>
          <a:bodyPr vert="horz" lIns="0" tIns="0" rIns="0" bIns="0" anchor="b" anchorCtr="0">
            <a:noAutofit/>
          </a:bodyPr>
          <a:lstStyle/>
          <a:p>
            <a:pPr lvl="0"/>
            <a:fld id="{4622C23E-CDD0-41CB-8A8E-0B0E82396F15}" type="slidenum">
              <a:t>113</a:t>
            </a:fld>
            <a:endParaRPr lang="en-US"/>
          </a:p>
        </p:txBody>
      </p:sp>
      <p:sp>
        <p:nvSpPr>
          <p:cNvPr id="2" name="Образ слайда 1">
            <a:extLst>
              <a:ext uri="{FF2B5EF4-FFF2-40B4-BE49-F238E27FC236}">
                <a16:creationId xmlns:a16="http://schemas.microsoft.com/office/drawing/2014/main" id="{83EAC731-BE52-419E-A661-0907DC89DA7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7EF34A3-7597-4429-B765-8B33F85609C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0EA8529-1EF1-44B3-B44D-548FD6B7CA25}"/>
              </a:ext>
            </a:extLst>
          </p:cNvPr>
          <p:cNvSpPr txBox="1">
            <a:spLocks noGrp="1"/>
          </p:cNvSpPr>
          <p:nvPr>
            <p:ph type="sldNum" sz="quarter" idx="5"/>
          </p:nvPr>
        </p:nvSpPr>
        <p:spPr>
          <a:ln/>
        </p:spPr>
        <p:txBody>
          <a:bodyPr vert="horz" lIns="0" tIns="0" rIns="0" bIns="0" anchor="b" anchorCtr="0">
            <a:noAutofit/>
          </a:bodyPr>
          <a:lstStyle/>
          <a:p>
            <a:pPr lvl="0"/>
            <a:fld id="{2D87B2D1-05F4-4B98-A5B5-613AE6AC118E}" type="slidenum">
              <a:t>114</a:t>
            </a:fld>
            <a:endParaRPr lang="en-US"/>
          </a:p>
        </p:txBody>
      </p:sp>
      <p:sp>
        <p:nvSpPr>
          <p:cNvPr id="2" name="Образ слайда 1">
            <a:extLst>
              <a:ext uri="{FF2B5EF4-FFF2-40B4-BE49-F238E27FC236}">
                <a16:creationId xmlns:a16="http://schemas.microsoft.com/office/drawing/2014/main" id="{F7A16106-6883-431C-8C64-027DE5DFFCA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7A9733F-2906-4477-9E2A-24F6E879638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EFC0409-59D4-4C83-8D63-2869D5E552BF}"/>
              </a:ext>
            </a:extLst>
          </p:cNvPr>
          <p:cNvSpPr txBox="1">
            <a:spLocks noGrp="1"/>
          </p:cNvSpPr>
          <p:nvPr>
            <p:ph type="sldNum" sz="quarter" idx="5"/>
          </p:nvPr>
        </p:nvSpPr>
        <p:spPr>
          <a:ln/>
        </p:spPr>
        <p:txBody>
          <a:bodyPr vert="horz" lIns="0" tIns="0" rIns="0" bIns="0" anchor="b" anchorCtr="0">
            <a:noAutofit/>
          </a:bodyPr>
          <a:lstStyle/>
          <a:p>
            <a:pPr lvl="0"/>
            <a:fld id="{3E5979D1-395E-4A8B-8041-5D2B0B7A9A44}" type="slidenum">
              <a:t>115</a:t>
            </a:fld>
            <a:endParaRPr lang="en-US"/>
          </a:p>
        </p:txBody>
      </p:sp>
      <p:sp>
        <p:nvSpPr>
          <p:cNvPr id="2" name="Образ слайда 1">
            <a:extLst>
              <a:ext uri="{FF2B5EF4-FFF2-40B4-BE49-F238E27FC236}">
                <a16:creationId xmlns:a16="http://schemas.microsoft.com/office/drawing/2014/main" id="{A64A01C9-54A5-4540-8868-F406BA74A4B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1C73EDA-A3FE-4E83-A479-36F93082E5A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C6BE12C-BB61-485F-8912-40A6E3CCEB57}"/>
              </a:ext>
            </a:extLst>
          </p:cNvPr>
          <p:cNvSpPr txBox="1">
            <a:spLocks noGrp="1"/>
          </p:cNvSpPr>
          <p:nvPr>
            <p:ph type="sldNum" sz="quarter" idx="5"/>
          </p:nvPr>
        </p:nvSpPr>
        <p:spPr>
          <a:ln/>
        </p:spPr>
        <p:txBody>
          <a:bodyPr vert="horz" lIns="0" tIns="0" rIns="0" bIns="0" anchor="b" anchorCtr="0">
            <a:noAutofit/>
          </a:bodyPr>
          <a:lstStyle/>
          <a:p>
            <a:pPr lvl="0"/>
            <a:fld id="{43524E21-C12E-4A35-A8CE-02BE75C02223}" type="slidenum">
              <a:t>116</a:t>
            </a:fld>
            <a:endParaRPr lang="en-US"/>
          </a:p>
        </p:txBody>
      </p:sp>
      <p:sp>
        <p:nvSpPr>
          <p:cNvPr id="2" name="Образ слайда 1">
            <a:extLst>
              <a:ext uri="{FF2B5EF4-FFF2-40B4-BE49-F238E27FC236}">
                <a16:creationId xmlns:a16="http://schemas.microsoft.com/office/drawing/2014/main" id="{8C83008E-2B56-4A98-AFD6-1928FDC0439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D03E47C-C1B8-45E5-A5FC-E685FC5CC4D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5198FF6-DE5C-4EA7-A0D3-5925100C977D}"/>
              </a:ext>
            </a:extLst>
          </p:cNvPr>
          <p:cNvSpPr txBox="1">
            <a:spLocks noGrp="1"/>
          </p:cNvSpPr>
          <p:nvPr>
            <p:ph type="sldNum" sz="quarter" idx="5"/>
          </p:nvPr>
        </p:nvSpPr>
        <p:spPr>
          <a:ln/>
        </p:spPr>
        <p:txBody>
          <a:bodyPr vert="horz" lIns="0" tIns="0" rIns="0" bIns="0" anchor="b" anchorCtr="0">
            <a:noAutofit/>
          </a:bodyPr>
          <a:lstStyle/>
          <a:p>
            <a:pPr lvl="0"/>
            <a:fld id="{3362186A-72D1-4D76-B589-74A8EC6E0014}" type="slidenum">
              <a:t>117</a:t>
            </a:fld>
            <a:endParaRPr lang="en-US"/>
          </a:p>
        </p:txBody>
      </p:sp>
      <p:sp>
        <p:nvSpPr>
          <p:cNvPr id="2" name="Образ слайда 1">
            <a:extLst>
              <a:ext uri="{FF2B5EF4-FFF2-40B4-BE49-F238E27FC236}">
                <a16:creationId xmlns:a16="http://schemas.microsoft.com/office/drawing/2014/main" id="{67B1F8EE-C6DC-4C04-B746-99DE5AEF09C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B4C87D1-1E34-4DCE-AD8B-A6C0BECC4B8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118</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609723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0F749AF-4CC5-4C01-8E2C-82ADA916EBC3}"/>
              </a:ext>
            </a:extLst>
          </p:cNvPr>
          <p:cNvSpPr txBox="1">
            <a:spLocks noGrp="1"/>
          </p:cNvSpPr>
          <p:nvPr>
            <p:ph type="sldNum" sz="quarter" idx="5"/>
          </p:nvPr>
        </p:nvSpPr>
        <p:spPr>
          <a:ln/>
        </p:spPr>
        <p:txBody>
          <a:bodyPr vert="horz" lIns="0" tIns="0" rIns="0" bIns="0" anchor="b" anchorCtr="0">
            <a:noAutofit/>
          </a:bodyPr>
          <a:lstStyle/>
          <a:p>
            <a:pPr lvl="0"/>
            <a:fld id="{349BE44E-27BB-4BCB-90BA-4229E69FEFCF}" type="slidenum">
              <a:t>119</a:t>
            </a:fld>
            <a:endParaRPr lang="en-US"/>
          </a:p>
        </p:txBody>
      </p:sp>
      <p:sp>
        <p:nvSpPr>
          <p:cNvPr id="2" name="Образ слайда 1">
            <a:extLst>
              <a:ext uri="{FF2B5EF4-FFF2-40B4-BE49-F238E27FC236}">
                <a16:creationId xmlns:a16="http://schemas.microsoft.com/office/drawing/2014/main" id="{FD277F67-0719-402D-AD8C-FE4609C83CC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DA38E1D-9E39-47E0-9A80-2B2F862E8E4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2A71302-26B2-45D0-8078-B20E07CB8469}"/>
              </a:ext>
            </a:extLst>
          </p:cNvPr>
          <p:cNvSpPr txBox="1">
            <a:spLocks noGrp="1"/>
          </p:cNvSpPr>
          <p:nvPr>
            <p:ph type="sldNum" sz="quarter" idx="5"/>
          </p:nvPr>
        </p:nvSpPr>
        <p:spPr>
          <a:ln/>
        </p:spPr>
        <p:txBody>
          <a:bodyPr vert="horz" lIns="0" tIns="0" rIns="0" bIns="0" anchor="b" anchorCtr="0">
            <a:noAutofit/>
          </a:bodyPr>
          <a:lstStyle/>
          <a:p>
            <a:pPr lvl="0"/>
            <a:fld id="{710A946F-DF34-4688-B5B8-897EF2E4082A}" type="slidenum">
              <a:t>120</a:t>
            </a:fld>
            <a:endParaRPr lang="en-US"/>
          </a:p>
        </p:txBody>
      </p:sp>
      <p:sp>
        <p:nvSpPr>
          <p:cNvPr id="2" name="Образ слайда 1">
            <a:extLst>
              <a:ext uri="{FF2B5EF4-FFF2-40B4-BE49-F238E27FC236}">
                <a16:creationId xmlns:a16="http://schemas.microsoft.com/office/drawing/2014/main" id="{228786B2-3077-43D0-A899-428F3BEB9CD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D3F877A-8E05-4EED-A4E2-D76D811FC8C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2E9A2C7-72B4-47AD-9AD6-494F4355545B}"/>
              </a:ext>
            </a:extLst>
          </p:cNvPr>
          <p:cNvSpPr txBox="1">
            <a:spLocks noGrp="1"/>
          </p:cNvSpPr>
          <p:nvPr>
            <p:ph type="sldNum" sz="quarter" idx="5"/>
          </p:nvPr>
        </p:nvSpPr>
        <p:spPr>
          <a:ln/>
        </p:spPr>
        <p:txBody>
          <a:bodyPr vert="horz" lIns="0" tIns="0" rIns="0" bIns="0" anchor="b" anchorCtr="0">
            <a:noAutofit/>
          </a:bodyPr>
          <a:lstStyle/>
          <a:p>
            <a:pPr lvl="0"/>
            <a:fld id="{5A18C072-4797-47B6-BAA5-3C8D15E7217D}" type="slidenum">
              <a:t>121</a:t>
            </a:fld>
            <a:endParaRPr lang="en-US"/>
          </a:p>
        </p:txBody>
      </p:sp>
      <p:sp>
        <p:nvSpPr>
          <p:cNvPr id="2" name="Образ слайда 1">
            <a:extLst>
              <a:ext uri="{FF2B5EF4-FFF2-40B4-BE49-F238E27FC236}">
                <a16:creationId xmlns:a16="http://schemas.microsoft.com/office/drawing/2014/main" id="{DABBAECC-71AF-4E74-98C1-D936316DA3D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15DE3E4-039C-45BC-AC60-792A256343F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5803682-8C41-4988-ACEE-8B2A65E24D72}"/>
              </a:ext>
            </a:extLst>
          </p:cNvPr>
          <p:cNvSpPr txBox="1">
            <a:spLocks noGrp="1"/>
          </p:cNvSpPr>
          <p:nvPr>
            <p:ph type="sldNum" sz="quarter" idx="5"/>
          </p:nvPr>
        </p:nvSpPr>
        <p:spPr>
          <a:ln/>
        </p:spPr>
        <p:txBody>
          <a:bodyPr vert="horz" lIns="0" tIns="0" rIns="0" bIns="0" anchor="b" anchorCtr="0">
            <a:noAutofit/>
          </a:bodyPr>
          <a:lstStyle/>
          <a:p>
            <a:pPr lvl="0"/>
            <a:fld id="{C3365C66-98B5-4665-8EC6-F30109E701BB}" type="slidenum">
              <a:t>123</a:t>
            </a:fld>
            <a:endParaRPr lang="en-US"/>
          </a:p>
        </p:txBody>
      </p:sp>
      <p:sp>
        <p:nvSpPr>
          <p:cNvPr id="2" name="Образ слайда 1">
            <a:extLst>
              <a:ext uri="{FF2B5EF4-FFF2-40B4-BE49-F238E27FC236}">
                <a16:creationId xmlns:a16="http://schemas.microsoft.com/office/drawing/2014/main" id="{9B8AA3C1-FB6B-4E1F-B517-F74C3ECF851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932A6C0-C097-4879-9388-F06A2A0566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65B41FA-23DE-4740-8088-D7D60D726F40}"/>
              </a:ext>
            </a:extLst>
          </p:cNvPr>
          <p:cNvSpPr txBox="1">
            <a:spLocks noGrp="1"/>
          </p:cNvSpPr>
          <p:nvPr>
            <p:ph type="sldNum" sz="quarter" idx="5"/>
          </p:nvPr>
        </p:nvSpPr>
        <p:spPr>
          <a:ln/>
        </p:spPr>
        <p:txBody>
          <a:bodyPr vert="horz" lIns="0" tIns="0" rIns="0" bIns="0" anchor="b" anchorCtr="0">
            <a:noAutofit/>
          </a:bodyPr>
          <a:lstStyle/>
          <a:p>
            <a:pPr lvl="0"/>
            <a:fld id="{753C5341-91C6-49BF-848A-15FB04C50CAD}" type="slidenum">
              <a:t>12</a:t>
            </a:fld>
            <a:endParaRPr lang="en-US"/>
          </a:p>
        </p:txBody>
      </p:sp>
      <p:sp>
        <p:nvSpPr>
          <p:cNvPr id="2" name="Образ слайда 1">
            <a:extLst>
              <a:ext uri="{FF2B5EF4-FFF2-40B4-BE49-F238E27FC236}">
                <a16:creationId xmlns:a16="http://schemas.microsoft.com/office/drawing/2014/main" id="{72C76A7D-3F14-4F33-9A88-7F3E15D9181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00001E7-3FE2-4030-9D45-67D32F35A04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F7A6A83-232F-4B4D-8E8A-A17FB515ECF6}"/>
              </a:ext>
            </a:extLst>
          </p:cNvPr>
          <p:cNvSpPr txBox="1">
            <a:spLocks noGrp="1"/>
          </p:cNvSpPr>
          <p:nvPr>
            <p:ph type="sldNum" sz="quarter" idx="5"/>
          </p:nvPr>
        </p:nvSpPr>
        <p:spPr>
          <a:ln/>
        </p:spPr>
        <p:txBody>
          <a:bodyPr vert="horz" lIns="0" tIns="0" rIns="0" bIns="0" anchor="b" anchorCtr="0">
            <a:noAutofit/>
          </a:bodyPr>
          <a:lstStyle/>
          <a:p>
            <a:pPr lvl="0"/>
            <a:fld id="{879A0A01-3581-41CA-9AD6-7354CC507BD3}" type="slidenum">
              <a:t>124</a:t>
            </a:fld>
            <a:endParaRPr lang="en-US"/>
          </a:p>
        </p:txBody>
      </p:sp>
      <p:sp>
        <p:nvSpPr>
          <p:cNvPr id="2" name="Образ слайда 1">
            <a:extLst>
              <a:ext uri="{FF2B5EF4-FFF2-40B4-BE49-F238E27FC236}">
                <a16:creationId xmlns:a16="http://schemas.microsoft.com/office/drawing/2014/main" id="{E2B51BE9-1FC9-41D2-9597-747BE0D3DFF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749E20A-3D8B-485A-9807-7C9323EB2C6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0200E3A-29A8-4CA8-A580-B59E0FD3CF06}"/>
              </a:ext>
            </a:extLst>
          </p:cNvPr>
          <p:cNvSpPr txBox="1">
            <a:spLocks noGrp="1"/>
          </p:cNvSpPr>
          <p:nvPr>
            <p:ph type="sldNum" sz="quarter" idx="5"/>
          </p:nvPr>
        </p:nvSpPr>
        <p:spPr>
          <a:ln/>
        </p:spPr>
        <p:txBody>
          <a:bodyPr vert="horz" lIns="0" tIns="0" rIns="0" bIns="0" anchor="b" anchorCtr="0">
            <a:noAutofit/>
          </a:bodyPr>
          <a:lstStyle/>
          <a:p>
            <a:pPr lvl="0"/>
            <a:fld id="{D12DBCC1-46E9-43F9-9829-45263E7203BA}" type="slidenum">
              <a:t>125</a:t>
            </a:fld>
            <a:endParaRPr lang="en-US"/>
          </a:p>
        </p:txBody>
      </p:sp>
      <p:sp>
        <p:nvSpPr>
          <p:cNvPr id="2" name="Образ слайда 1">
            <a:extLst>
              <a:ext uri="{FF2B5EF4-FFF2-40B4-BE49-F238E27FC236}">
                <a16:creationId xmlns:a16="http://schemas.microsoft.com/office/drawing/2014/main" id="{523634E8-8950-439B-8419-BA17CA47D30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5A0AF40-0991-4D6D-8AA0-4AB94A458E8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E0ED33C-4F27-4FD8-9FA4-4E808CB2ED64}"/>
              </a:ext>
            </a:extLst>
          </p:cNvPr>
          <p:cNvSpPr txBox="1">
            <a:spLocks noGrp="1"/>
          </p:cNvSpPr>
          <p:nvPr>
            <p:ph type="sldNum" sz="quarter" idx="5"/>
          </p:nvPr>
        </p:nvSpPr>
        <p:spPr>
          <a:ln/>
        </p:spPr>
        <p:txBody>
          <a:bodyPr vert="horz" lIns="0" tIns="0" rIns="0" bIns="0" anchor="b" anchorCtr="0">
            <a:noAutofit/>
          </a:bodyPr>
          <a:lstStyle/>
          <a:p>
            <a:pPr lvl="0"/>
            <a:fld id="{22FEBEA5-8238-4A05-84D3-16AD38470F5F}" type="slidenum">
              <a:t>126</a:t>
            </a:fld>
            <a:endParaRPr lang="en-US"/>
          </a:p>
        </p:txBody>
      </p:sp>
      <p:sp>
        <p:nvSpPr>
          <p:cNvPr id="2" name="Образ слайда 1">
            <a:extLst>
              <a:ext uri="{FF2B5EF4-FFF2-40B4-BE49-F238E27FC236}">
                <a16:creationId xmlns:a16="http://schemas.microsoft.com/office/drawing/2014/main" id="{B8E7799B-F8C6-43D6-87AB-956431F277E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56015B2-6039-41DB-8F9F-9601B5996F5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49213AA-13FD-4444-96BA-EE8BFB52ED4D}"/>
              </a:ext>
            </a:extLst>
          </p:cNvPr>
          <p:cNvSpPr txBox="1">
            <a:spLocks noGrp="1"/>
          </p:cNvSpPr>
          <p:nvPr>
            <p:ph type="sldNum" sz="quarter" idx="5"/>
          </p:nvPr>
        </p:nvSpPr>
        <p:spPr>
          <a:ln/>
        </p:spPr>
        <p:txBody>
          <a:bodyPr vert="horz" lIns="0" tIns="0" rIns="0" bIns="0" anchor="b" anchorCtr="0">
            <a:noAutofit/>
          </a:bodyPr>
          <a:lstStyle/>
          <a:p>
            <a:pPr lvl="0"/>
            <a:fld id="{F8763A1A-DF8F-474D-980A-0D32C254E97E}" type="slidenum">
              <a:t>127</a:t>
            </a:fld>
            <a:endParaRPr lang="en-US"/>
          </a:p>
        </p:txBody>
      </p:sp>
      <p:sp>
        <p:nvSpPr>
          <p:cNvPr id="2" name="Образ слайда 1">
            <a:extLst>
              <a:ext uri="{FF2B5EF4-FFF2-40B4-BE49-F238E27FC236}">
                <a16:creationId xmlns:a16="http://schemas.microsoft.com/office/drawing/2014/main" id="{572D29CF-5DD0-4F96-B0E2-45E844A34AB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59C95FC-B538-40BC-9718-BE373EDF89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44E7C2C-C7AD-4078-BB93-3A51BCC8834C}"/>
              </a:ext>
            </a:extLst>
          </p:cNvPr>
          <p:cNvSpPr txBox="1">
            <a:spLocks noGrp="1"/>
          </p:cNvSpPr>
          <p:nvPr>
            <p:ph type="sldNum" sz="quarter" idx="5"/>
          </p:nvPr>
        </p:nvSpPr>
        <p:spPr>
          <a:ln/>
        </p:spPr>
        <p:txBody>
          <a:bodyPr vert="horz" lIns="0" tIns="0" rIns="0" bIns="0" anchor="b" anchorCtr="0">
            <a:noAutofit/>
          </a:bodyPr>
          <a:lstStyle/>
          <a:p>
            <a:pPr lvl="0"/>
            <a:fld id="{87CDCA48-08FB-42D0-BA74-4B4A26FFE6A0}" type="slidenum">
              <a:t>128</a:t>
            </a:fld>
            <a:endParaRPr lang="en-US"/>
          </a:p>
        </p:txBody>
      </p:sp>
      <p:sp>
        <p:nvSpPr>
          <p:cNvPr id="2" name="Образ слайда 1">
            <a:extLst>
              <a:ext uri="{FF2B5EF4-FFF2-40B4-BE49-F238E27FC236}">
                <a16:creationId xmlns:a16="http://schemas.microsoft.com/office/drawing/2014/main" id="{A45E83FC-40C9-4944-A162-A221E6E70E7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F73DAE3-B665-4BBC-8BB0-6FC6AE8BB74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5D5B88D-656C-4E3C-8F1C-EB0A3EF5D7D0}"/>
              </a:ext>
            </a:extLst>
          </p:cNvPr>
          <p:cNvSpPr txBox="1">
            <a:spLocks noGrp="1"/>
          </p:cNvSpPr>
          <p:nvPr>
            <p:ph type="sldNum" sz="quarter" idx="5"/>
          </p:nvPr>
        </p:nvSpPr>
        <p:spPr>
          <a:ln/>
        </p:spPr>
        <p:txBody>
          <a:bodyPr vert="horz" lIns="0" tIns="0" rIns="0" bIns="0" anchor="b" anchorCtr="0">
            <a:noAutofit/>
          </a:bodyPr>
          <a:lstStyle/>
          <a:p>
            <a:pPr lvl="0"/>
            <a:fld id="{7766F1D2-1C05-4AAB-BC71-0463F1F9D478}" type="slidenum">
              <a:t>129</a:t>
            </a:fld>
            <a:endParaRPr lang="en-US"/>
          </a:p>
        </p:txBody>
      </p:sp>
      <p:sp>
        <p:nvSpPr>
          <p:cNvPr id="2" name="Образ слайда 1">
            <a:extLst>
              <a:ext uri="{FF2B5EF4-FFF2-40B4-BE49-F238E27FC236}">
                <a16:creationId xmlns:a16="http://schemas.microsoft.com/office/drawing/2014/main" id="{1AE5D94A-7552-497B-9FC7-01AE2F7EACC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7E9F44C-594D-45C0-B2C1-A667EEA1BBC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DB6FE73-1C9C-49C4-9778-CD7BE044D759}"/>
              </a:ext>
            </a:extLst>
          </p:cNvPr>
          <p:cNvSpPr txBox="1">
            <a:spLocks noGrp="1"/>
          </p:cNvSpPr>
          <p:nvPr>
            <p:ph type="sldNum" sz="quarter" idx="5"/>
          </p:nvPr>
        </p:nvSpPr>
        <p:spPr>
          <a:ln/>
        </p:spPr>
        <p:txBody>
          <a:bodyPr vert="horz" lIns="0" tIns="0" rIns="0" bIns="0" anchor="b" anchorCtr="0">
            <a:noAutofit/>
          </a:bodyPr>
          <a:lstStyle/>
          <a:p>
            <a:pPr lvl="0"/>
            <a:fld id="{B112B3E7-0CC2-4DFB-9197-2D5E4BEDA3D3}" type="slidenum">
              <a:t>130</a:t>
            </a:fld>
            <a:endParaRPr lang="en-US"/>
          </a:p>
        </p:txBody>
      </p:sp>
      <p:sp>
        <p:nvSpPr>
          <p:cNvPr id="2" name="Образ слайда 1">
            <a:extLst>
              <a:ext uri="{FF2B5EF4-FFF2-40B4-BE49-F238E27FC236}">
                <a16:creationId xmlns:a16="http://schemas.microsoft.com/office/drawing/2014/main" id="{BFD41DAE-6682-46E3-8B40-454B860C4DB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2E67E8D-5AF3-40CA-8AE6-8B48F5DEC8B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1A78AD-64E1-493B-8287-A4C353E1BE33}"/>
              </a:ext>
            </a:extLst>
          </p:cNvPr>
          <p:cNvSpPr txBox="1">
            <a:spLocks noGrp="1"/>
          </p:cNvSpPr>
          <p:nvPr>
            <p:ph type="sldNum" sz="quarter" idx="5"/>
          </p:nvPr>
        </p:nvSpPr>
        <p:spPr>
          <a:ln/>
        </p:spPr>
        <p:txBody>
          <a:bodyPr vert="horz" lIns="0" tIns="0" rIns="0" bIns="0" anchor="b" anchorCtr="0">
            <a:noAutofit/>
          </a:bodyPr>
          <a:lstStyle/>
          <a:p>
            <a:pPr lvl="0"/>
            <a:fld id="{76BB4C82-9B98-4D90-BDAF-B1681623A411}" type="slidenum">
              <a:t>131</a:t>
            </a:fld>
            <a:endParaRPr lang="en-US"/>
          </a:p>
        </p:txBody>
      </p:sp>
      <p:sp>
        <p:nvSpPr>
          <p:cNvPr id="2" name="Образ слайда 1">
            <a:extLst>
              <a:ext uri="{FF2B5EF4-FFF2-40B4-BE49-F238E27FC236}">
                <a16:creationId xmlns:a16="http://schemas.microsoft.com/office/drawing/2014/main" id="{B9C3A43A-F705-4C69-9883-B1C25C3A9B7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9F367C4-49C0-4AD1-9D1C-231F12E71F1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AF9E07D-18E7-4C72-B1E3-7B2D6A37948A}"/>
              </a:ext>
            </a:extLst>
          </p:cNvPr>
          <p:cNvSpPr txBox="1">
            <a:spLocks noGrp="1"/>
          </p:cNvSpPr>
          <p:nvPr>
            <p:ph type="sldNum" sz="quarter" idx="5"/>
          </p:nvPr>
        </p:nvSpPr>
        <p:spPr>
          <a:ln/>
        </p:spPr>
        <p:txBody>
          <a:bodyPr vert="horz" lIns="0" tIns="0" rIns="0" bIns="0" anchor="b" anchorCtr="0">
            <a:noAutofit/>
          </a:bodyPr>
          <a:lstStyle/>
          <a:p>
            <a:pPr lvl="0"/>
            <a:fld id="{490F3F87-2C6C-4AFC-B033-84702F7970FC}" type="slidenum">
              <a:t>132</a:t>
            </a:fld>
            <a:endParaRPr lang="en-US"/>
          </a:p>
        </p:txBody>
      </p:sp>
      <p:sp>
        <p:nvSpPr>
          <p:cNvPr id="2" name="Образ слайда 1">
            <a:extLst>
              <a:ext uri="{FF2B5EF4-FFF2-40B4-BE49-F238E27FC236}">
                <a16:creationId xmlns:a16="http://schemas.microsoft.com/office/drawing/2014/main" id="{EADBE093-5BCA-44B0-AAF9-16CDA81BB7C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83EAAE-8033-4695-B086-0D53806AD54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56C14D9-F457-4C1D-8B28-A0AEF0DEDEDC}"/>
              </a:ext>
            </a:extLst>
          </p:cNvPr>
          <p:cNvSpPr txBox="1">
            <a:spLocks noGrp="1"/>
          </p:cNvSpPr>
          <p:nvPr>
            <p:ph type="sldNum" sz="quarter" idx="5"/>
          </p:nvPr>
        </p:nvSpPr>
        <p:spPr>
          <a:ln/>
        </p:spPr>
        <p:txBody>
          <a:bodyPr vert="horz" lIns="0" tIns="0" rIns="0" bIns="0" anchor="b" anchorCtr="0">
            <a:noAutofit/>
          </a:bodyPr>
          <a:lstStyle/>
          <a:p>
            <a:pPr lvl="0"/>
            <a:fld id="{9AD30428-516F-4E18-A024-AE745B22ACBC}" type="slidenum">
              <a:t>133</a:t>
            </a:fld>
            <a:endParaRPr lang="en-US"/>
          </a:p>
        </p:txBody>
      </p:sp>
      <p:sp>
        <p:nvSpPr>
          <p:cNvPr id="2" name="Образ слайда 1">
            <a:extLst>
              <a:ext uri="{FF2B5EF4-FFF2-40B4-BE49-F238E27FC236}">
                <a16:creationId xmlns:a16="http://schemas.microsoft.com/office/drawing/2014/main" id="{D2959833-3841-40EC-AA09-817BB052DD0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734FE6E-9CF9-451C-BE40-52BDAD3A006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7D9C746-8129-49FF-99AD-EA4EFFAFB93E}"/>
              </a:ext>
            </a:extLst>
          </p:cNvPr>
          <p:cNvSpPr txBox="1">
            <a:spLocks noGrp="1"/>
          </p:cNvSpPr>
          <p:nvPr>
            <p:ph type="sldNum" sz="quarter" idx="5"/>
          </p:nvPr>
        </p:nvSpPr>
        <p:spPr>
          <a:ln/>
        </p:spPr>
        <p:txBody>
          <a:bodyPr vert="horz" lIns="0" tIns="0" rIns="0" bIns="0" anchor="b" anchorCtr="0">
            <a:noAutofit/>
          </a:bodyPr>
          <a:lstStyle/>
          <a:p>
            <a:pPr lvl="0"/>
            <a:fld id="{3CBDA7FE-D024-4DA6-926D-42708A8C72D3}" type="slidenum">
              <a:t>13</a:t>
            </a:fld>
            <a:endParaRPr lang="en-US"/>
          </a:p>
        </p:txBody>
      </p:sp>
      <p:sp>
        <p:nvSpPr>
          <p:cNvPr id="2" name="Образ слайда 1">
            <a:extLst>
              <a:ext uri="{FF2B5EF4-FFF2-40B4-BE49-F238E27FC236}">
                <a16:creationId xmlns:a16="http://schemas.microsoft.com/office/drawing/2014/main" id="{7D39F737-C9F9-4D90-AE67-12EFA3C6D40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0E6BB7B-2654-43CE-A3CD-D66BC1AC085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78675CE-CF3F-4F95-8208-4A547AAF1284}"/>
              </a:ext>
            </a:extLst>
          </p:cNvPr>
          <p:cNvSpPr txBox="1">
            <a:spLocks noGrp="1"/>
          </p:cNvSpPr>
          <p:nvPr>
            <p:ph type="sldNum" sz="quarter" idx="5"/>
          </p:nvPr>
        </p:nvSpPr>
        <p:spPr>
          <a:ln/>
        </p:spPr>
        <p:txBody>
          <a:bodyPr vert="horz" lIns="0" tIns="0" rIns="0" bIns="0" anchor="b" anchorCtr="0">
            <a:noAutofit/>
          </a:bodyPr>
          <a:lstStyle/>
          <a:p>
            <a:pPr lvl="0"/>
            <a:fld id="{C043E0D8-21A1-4408-84CD-3EC21947A159}" type="slidenum">
              <a:t>134</a:t>
            </a:fld>
            <a:endParaRPr lang="en-US"/>
          </a:p>
        </p:txBody>
      </p:sp>
      <p:sp>
        <p:nvSpPr>
          <p:cNvPr id="2" name="Образ слайда 1">
            <a:extLst>
              <a:ext uri="{FF2B5EF4-FFF2-40B4-BE49-F238E27FC236}">
                <a16:creationId xmlns:a16="http://schemas.microsoft.com/office/drawing/2014/main" id="{72693E99-6A00-4991-8F42-53FB853C10A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ACEAB78-5ED2-4319-9070-7169EF19097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B0F2D5F-868D-4C07-928D-2B46A1C392BE}"/>
              </a:ext>
            </a:extLst>
          </p:cNvPr>
          <p:cNvSpPr txBox="1">
            <a:spLocks noGrp="1"/>
          </p:cNvSpPr>
          <p:nvPr>
            <p:ph type="sldNum" sz="quarter" idx="5"/>
          </p:nvPr>
        </p:nvSpPr>
        <p:spPr>
          <a:ln/>
        </p:spPr>
        <p:txBody>
          <a:bodyPr vert="horz" lIns="0" tIns="0" rIns="0" bIns="0" anchor="b" anchorCtr="0">
            <a:noAutofit/>
          </a:bodyPr>
          <a:lstStyle/>
          <a:p>
            <a:pPr lvl="0"/>
            <a:fld id="{D99CF709-2204-4B46-8500-C525E5105839}" type="slidenum">
              <a:t>135</a:t>
            </a:fld>
            <a:endParaRPr lang="en-US"/>
          </a:p>
        </p:txBody>
      </p:sp>
      <p:sp>
        <p:nvSpPr>
          <p:cNvPr id="2" name="Образ слайда 1">
            <a:extLst>
              <a:ext uri="{FF2B5EF4-FFF2-40B4-BE49-F238E27FC236}">
                <a16:creationId xmlns:a16="http://schemas.microsoft.com/office/drawing/2014/main" id="{11E4F87B-3F84-46BB-BB72-583B8A32ED7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963AC86-0187-40ED-B5C4-B33DD4040E1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800000F-9D41-4ADF-B128-D4ED2F42A882}"/>
              </a:ext>
            </a:extLst>
          </p:cNvPr>
          <p:cNvSpPr txBox="1">
            <a:spLocks noGrp="1"/>
          </p:cNvSpPr>
          <p:nvPr>
            <p:ph type="sldNum" sz="quarter" idx="5"/>
          </p:nvPr>
        </p:nvSpPr>
        <p:spPr>
          <a:ln/>
        </p:spPr>
        <p:txBody>
          <a:bodyPr vert="horz" lIns="0" tIns="0" rIns="0" bIns="0" anchor="b" anchorCtr="0">
            <a:noAutofit/>
          </a:bodyPr>
          <a:lstStyle/>
          <a:p>
            <a:pPr lvl="0"/>
            <a:fld id="{5384F3AB-930C-4EB1-BFC0-4960836B063A}" type="slidenum">
              <a:t>136</a:t>
            </a:fld>
            <a:endParaRPr lang="en-US"/>
          </a:p>
        </p:txBody>
      </p:sp>
      <p:sp>
        <p:nvSpPr>
          <p:cNvPr id="2" name="Образ слайда 1">
            <a:extLst>
              <a:ext uri="{FF2B5EF4-FFF2-40B4-BE49-F238E27FC236}">
                <a16:creationId xmlns:a16="http://schemas.microsoft.com/office/drawing/2014/main" id="{CD794826-8445-4011-9F00-DCD638B91A4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8B279EA-CCBA-46F5-B3FF-B036B55467B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046C64C-3890-412A-BDAD-6786D4F7A777}"/>
              </a:ext>
            </a:extLst>
          </p:cNvPr>
          <p:cNvSpPr txBox="1">
            <a:spLocks noGrp="1"/>
          </p:cNvSpPr>
          <p:nvPr>
            <p:ph type="sldNum" sz="quarter" idx="5"/>
          </p:nvPr>
        </p:nvSpPr>
        <p:spPr>
          <a:ln/>
        </p:spPr>
        <p:txBody>
          <a:bodyPr vert="horz" lIns="0" tIns="0" rIns="0" bIns="0" anchor="b" anchorCtr="0">
            <a:noAutofit/>
          </a:bodyPr>
          <a:lstStyle/>
          <a:p>
            <a:pPr lvl="0"/>
            <a:fld id="{225A6A00-1EBC-4580-ACD3-4178E7626BE5}" type="slidenum">
              <a:t>137</a:t>
            </a:fld>
            <a:endParaRPr lang="en-US"/>
          </a:p>
        </p:txBody>
      </p:sp>
      <p:sp>
        <p:nvSpPr>
          <p:cNvPr id="2" name="Образ слайда 1">
            <a:extLst>
              <a:ext uri="{FF2B5EF4-FFF2-40B4-BE49-F238E27FC236}">
                <a16:creationId xmlns:a16="http://schemas.microsoft.com/office/drawing/2014/main" id="{4B13BBE0-C3F8-4024-8C41-EE60FC58135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3D11A83-7969-4B95-BFEE-122025ECC43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D161C42-5A96-43CD-A13E-19F806C5DBCB}"/>
              </a:ext>
            </a:extLst>
          </p:cNvPr>
          <p:cNvSpPr txBox="1">
            <a:spLocks noGrp="1"/>
          </p:cNvSpPr>
          <p:nvPr>
            <p:ph type="sldNum" sz="quarter" idx="5"/>
          </p:nvPr>
        </p:nvSpPr>
        <p:spPr>
          <a:ln/>
        </p:spPr>
        <p:txBody>
          <a:bodyPr vert="horz" lIns="0" tIns="0" rIns="0" bIns="0" anchor="b" anchorCtr="0">
            <a:noAutofit/>
          </a:bodyPr>
          <a:lstStyle/>
          <a:p>
            <a:pPr lvl="0"/>
            <a:fld id="{A8371AA5-DEF3-47CA-89A8-CE2E172755E2}" type="slidenum">
              <a:t>138</a:t>
            </a:fld>
            <a:endParaRPr lang="en-US"/>
          </a:p>
        </p:txBody>
      </p:sp>
      <p:sp>
        <p:nvSpPr>
          <p:cNvPr id="2" name="Образ слайда 1">
            <a:extLst>
              <a:ext uri="{FF2B5EF4-FFF2-40B4-BE49-F238E27FC236}">
                <a16:creationId xmlns:a16="http://schemas.microsoft.com/office/drawing/2014/main" id="{FDF16134-F6BB-47F5-A311-C95B13D8B9F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A7CC98C-EC26-4E08-95CA-5D0A7B1CE98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139</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96473425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D957CDA-5534-409C-86F6-C585D896C46C}"/>
              </a:ext>
            </a:extLst>
          </p:cNvPr>
          <p:cNvSpPr txBox="1">
            <a:spLocks noGrp="1"/>
          </p:cNvSpPr>
          <p:nvPr>
            <p:ph type="sldNum" sz="quarter" idx="5"/>
          </p:nvPr>
        </p:nvSpPr>
        <p:spPr>
          <a:ln/>
        </p:spPr>
        <p:txBody>
          <a:bodyPr vert="horz" lIns="0" tIns="0" rIns="0" bIns="0" anchor="b" anchorCtr="0">
            <a:noAutofit/>
          </a:bodyPr>
          <a:lstStyle/>
          <a:p>
            <a:pPr lvl="0"/>
            <a:fld id="{A05D7804-D0CF-45ED-8E1D-6F80560DD019}" type="slidenum">
              <a:t>140</a:t>
            </a:fld>
            <a:endParaRPr lang="en-US"/>
          </a:p>
        </p:txBody>
      </p:sp>
      <p:sp>
        <p:nvSpPr>
          <p:cNvPr id="2" name="Образ слайда 1">
            <a:extLst>
              <a:ext uri="{FF2B5EF4-FFF2-40B4-BE49-F238E27FC236}">
                <a16:creationId xmlns:a16="http://schemas.microsoft.com/office/drawing/2014/main" id="{3EF5206E-4C14-4DAC-B27F-E81D7E8363C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7B09359-D2E3-4E72-B985-6A5459D38E6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227F3C7-4CC3-405E-B5BE-C810CB1B8614}"/>
              </a:ext>
            </a:extLst>
          </p:cNvPr>
          <p:cNvSpPr txBox="1">
            <a:spLocks noGrp="1"/>
          </p:cNvSpPr>
          <p:nvPr>
            <p:ph type="sldNum" sz="quarter" idx="5"/>
          </p:nvPr>
        </p:nvSpPr>
        <p:spPr>
          <a:ln/>
        </p:spPr>
        <p:txBody>
          <a:bodyPr vert="horz" lIns="0" tIns="0" rIns="0" bIns="0" anchor="b" anchorCtr="0">
            <a:noAutofit/>
          </a:bodyPr>
          <a:lstStyle/>
          <a:p>
            <a:pPr lvl="0"/>
            <a:fld id="{92920449-DD28-42BE-9985-996FB2B4F85F}" type="slidenum">
              <a:t>141</a:t>
            </a:fld>
            <a:endParaRPr lang="en-US"/>
          </a:p>
        </p:txBody>
      </p:sp>
      <p:sp>
        <p:nvSpPr>
          <p:cNvPr id="2" name="Образ слайда 1">
            <a:extLst>
              <a:ext uri="{FF2B5EF4-FFF2-40B4-BE49-F238E27FC236}">
                <a16:creationId xmlns:a16="http://schemas.microsoft.com/office/drawing/2014/main" id="{4E184C21-22FE-4286-B6FA-30DEDC0FBB1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D0CD079-358B-4474-BDA0-21D09640F67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4F7EB5B-4A0A-445E-9B2A-C31381AC0647}"/>
              </a:ext>
            </a:extLst>
          </p:cNvPr>
          <p:cNvSpPr txBox="1">
            <a:spLocks noGrp="1"/>
          </p:cNvSpPr>
          <p:nvPr>
            <p:ph type="sldNum" sz="quarter" idx="5"/>
          </p:nvPr>
        </p:nvSpPr>
        <p:spPr>
          <a:ln/>
        </p:spPr>
        <p:txBody>
          <a:bodyPr vert="horz" lIns="0" tIns="0" rIns="0" bIns="0" anchor="b" anchorCtr="0">
            <a:noAutofit/>
          </a:bodyPr>
          <a:lstStyle/>
          <a:p>
            <a:pPr lvl="0"/>
            <a:fld id="{97BA4AB0-C1E2-4379-998A-0363946BB4A8}" type="slidenum">
              <a:t>142</a:t>
            </a:fld>
            <a:endParaRPr lang="en-US"/>
          </a:p>
        </p:txBody>
      </p:sp>
      <p:sp>
        <p:nvSpPr>
          <p:cNvPr id="2" name="Образ слайда 1">
            <a:extLst>
              <a:ext uri="{FF2B5EF4-FFF2-40B4-BE49-F238E27FC236}">
                <a16:creationId xmlns:a16="http://schemas.microsoft.com/office/drawing/2014/main" id="{6AAA7AD4-C942-4ABA-AE80-D6B8E97201A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30A8F48-171E-4D0B-AB0D-6261203817D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7A18247-3C36-4B8C-9515-EAB530981009}"/>
              </a:ext>
            </a:extLst>
          </p:cNvPr>
          <p:cNvSpPr txBox="1">
            <a:spLocks noGrp="1"/>
          </p:cNvSpPr>
          <p:nvPr>
            <p:ph type="sldNum" sz="quarter" idx="5"/>
          </p:nvPr>
        </p:nvSpPr>
        <p:spPr>
          <a:ln/>
        </p:spPr>
        <p:txBody>
          <a:bodyPr vert="horz" lIns="0" tIns="0" rIns="0" bIns="0" anchor="b" anchorCtr="0">
            <a:noAutofit/>
          </a:bodyPr>
          <a:lstStyle/>
          <a:p>
            <a:pPr lvl="0"/>
            <a:fld id="{9C5632C3-9782-4800-9950-9D22CC31359F}" type="slidenum">
              <a:t>143</a:t>
            </a:fld>
            <a:endParaRPr lang="en-US"/>
          </a:p>
        </p:txBody>
      </p:sp>
      <p:sp>
        <p:nvSpPr>
          <p:cNvPr id="2" name="Образ слайда 1">
            <a:extLst>
              <a:ext uri="{FF2B5EF4-FFF2-40B4-BE49-F238E27FC236}">
                <a16:creationId xmlns:a16="http://schemas.microsoft.com/office/drawing/2014/main" id="{F8918E44-05C6-426E-95F4-F5482889811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0DEB681-3699-4A0C-B681-52320FA43E7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14</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r>
              <a:rPr lang="en-US"/>
              <a:t>Trigraph Equivalent </a:t>
            </a:r>
            <a:br>
              <a:rPr lang="ru-RU"/>
            </a:br>
            <a:r>
              <a:rPr lang="en-US"/>
              <a:t>??= # </a:t>
            </a:r>
            <a:br>
              <a:rPr lang="ru-RU"/>
            </a:br>
            <a:r>
              <a:rPr lang="en-US"/>
              <a:t>??/ \ </a:t>
            </a:r>
            <a:br>
              <a:rPr lang="ru-RU"/>
            </a:br>
            <a:r>
              <a:rPr lang="en-US"/>
              <a:t>??' ^ </a:t>
            </a:r>
            <a:br>
              <a:rPr lang="ru-RU"/>
            </a:br>
            <a:r>
              <a:rPr lang="en-US"/>
              <a:t>??( [ </a:t>
            </a:r>
            <a:br>
              <a:rPr lang="ru-RU"/>
            </a:br>
            <a:r>
              <a:rPr lang="en-US"/>
              <a:t>??) ] </a:t>
            </a:r>
            <a:br>
              <a:rPr lang="ru-RU"/>
            </a:br>
            <a:r>
              <a:rPr lang="en-US"/>
              <a:t>??! | </a:t>
            </a:r>
            <a:br>
              <a:rPr lang="ru-RU"/>
            </a:br>
            <a:r>
              <a:rPr lang="en-US"/>
              <a:t>??&lt; { </a:t>
            </a:r>
            <a:br>
              <a:rPr lang="ru-RU"/>
            </a:br>
            <a:r>
              <a:rPr lang="en-US"/>
              <a:t>??&gt; } </a:t>
            </a:r>
            <a:br>
              <a:rPr lang="ru-RU"/>
            </a:br>
            <a:r>
              <a:rPr lang="en-US"/>
              <a:t>??- ~</a:t>
            </a:r>
            <a:endParaRPr lang="ru-RU"/>
          </a:p>
          <a:p>
            <a:r>
              <a:rPr lang="en-US"/>
              <a:t>Digraph Equivalent </a:t>
            </a:r>
            <a:endParaRPr lang="ru-RU"/>
          </a:p>
          <a:p>
            <a:r>
              <a:rPr lang="en-US"/>
              <a:t>&lt;: [ </a:t>
            </a:r>
            <a:endParaRPr lang="ru-RU"/>
          </a:p>
          <a:p>
            <a:r>
              <a:rPr lang="en-US"/>
              <a:t>:&gt; ] </a:t>
            </a:r>
            <a:endParaRPr lang="ru-RU"/>
          </a:p>
          <a:p>
            <a:r>
              <a:rPr lang="en-US"/>
              <a:t>&lt;% { </a:t>
            </a:r>
            <a:endParaRPr lang="ru-RU"/>
          </a:p>
          <a:p>
            <a:r>
              <a:rPr lang="en-US"/>
              <a:t>%&gt; } </a:t>
            </a:r>
            <a:endParaRPr lang="ru-RU"/>
          </a:p>
          <a:p>
            <a:r>
              <a:rPr lang="en-US"/>
              <a:t>%: #</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1F951A9-5A06-4966-AB40-7AC0BF1A43FA}"/>
              </a:ext>
            </a:extLst>
          </p:cNvPr>
          <p:cNvSpPr txBox="1">
            <a:spLocks noGrp="1"/>
          </p:cNvSpPr>
          <p:nvPr>
            <p:ph type="sldNum" sz="quarter" idx="5"/>
          </p:nvPr>
        </p:nvSpPr>
        <p:spPr>
          <a:ln/>
        </p:spPr>
        <p:txBody>
          <a:bodyPr vert="horz" lIns="0" tIns="0" rIns="0" bIns="0" anchor="b" anchorCtr="0">
            <a:noAutofit/>
          </a:bodyPr>
          <a:lstStyle/>
          <a:p>
            <a:pPr lvl="0"/>
            <a:fld id="{C152B0A2-AA1A-432D-B846-0260DFD752FC}" type="slidenum">
              <a:t>145</a:t>
            </a:fld>
            <a:endParaRPr lang="en-US"/>
          </a:p>
        </p:txBody>
      </p:sp>
      <p:sp>
        <p:nvSpPr>
          <p:cNvPr id="2" name="Образ слайда 1">
            <a:extLst>
              <a:ext uri="{FF2B5EF4-FFF2-40B4-BE49-F238E27FC236}">
                <a16:creationId xmlns:a16="http://schemas.microsoft.com/office/drawing/2014/main" id="{84AF7E0A-7184-4B7B-BE7D-CA90B5D5949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355A2A9-4F69-4FF8-AA80-40C952D476E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4949729-30AC-4606-9671-CAA07C273472}"/>
              </a:ext>
            </a:extLst>
          </p:cNvPr>
          <p:cNvSpPr txBox="1">
            <a:spLocks noGrp="1"/>
          </p:cNvSpPr>
          <p:nvPr>
            <p:ph type="sldNum" sz="quarter" idx="5"/>
          </p:nvPr>
        </p:nvSpPr>
        <p:spPr>
          <a:ln/>
        </p:spPr>
        <p:txBody>
          <a:bodyPr vert="horz" lIns="0" tIns="0" rIns="0" bIns="0" anchor="b" anchorCtr="0">
            <a:noAutofit/>
          </a:bodyPr>
          <a:lstStyle/>
          <a:p>
            <a:pPr lvl="0"/>
            <a:fld id="{BFB97C36-96C3-4C11-809F-C22FB3430176}" type="slidenum">
              <a:t>146</a:t>
            </a:fld>
            <a:endParaRPr lang="en-US"/>
          </a:p>
        </p:txBody>
      </p:sp>
      <p:sp>
        <p:nvSpPr>
          <p:cNvPr id="2" name="Образ слайда 1">
            <a:extLst>
              <a:ext uri="{FF2B5EF4-FFF2-40B4-BE49-F238E27FC236}">
                <a16:creationId xmlns:a16="http://schemas.microsoft.com/office/drawing/2014/main" id="{B3915CD8-BC91-4A1F-A59C-FD9AFD28835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EF1B28C-71D3-4AB2-B3D3-327BAA4F0C6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FB24208-B1C4-452F-A28C-5850BC6A091F}"/>
              </a:ext>
            </a:extLst>
          </p:cNvPr>
          <p:cNvSpPr txBox="1">
            <a:spLocks noGrp="1"/>
          </p:cNvSpPr>
          <p:nvPr>
            <p:ph type="sldNum" sz="quarter" idx="5"/>
          </p:nvPr>
        </p:nvSpPr>
        <p:spPr>
          <a:ln/>
        </p:spPr>
        <p:txBody>
          <a:bodyPr vert="horz" lIns="0" tIns="0" rIns="0" bIns="0" anchor="b" anchorCtr="0">
            <a:noAutofit/>
          </a:bodyPr>
          <a:lstStyle/>
          <a:p>
            <a:pPr lvl="0"/>
            <a:fld id="{7969819D-F381-40D9-87B4-C0790D10D53D}" type="slidenum">
              <a:t>147</a:t>
            </a:fld>
            <a:endParaRPr lang="en-US"/>
          </a:p>
        </p:txBody>
      </p:sp>
      <p:sp>
        <p:nvSpPr>
          <p:cNvPr id="2" name="Образ слайда 1">
            <a:extLst>
              <a:ext uri="{FF2B5EF4-FFF2-40B4-BE49-F238E27FC236}">
                <a16:creationId xmlns:a16="http://schemas.microsoft.com/office/drawing/2014/main" id="{56B14FF7-BC79-48F2-9BCF-E2241625A40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3A0C1D4-D577-46D8-A6CC-2A630ABF11D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6184AA0-6CE7-4F03-823A-F31A24F840CE}"/>
              </a:ext>
            </a:extLst>
          </p:cNvPr>
          <p:cNvSpPr txBox="1">
            <a:spLocks noGrp="1"/>
          </p:cNvSpPr>
          <p:nvPr>
            <p:ph type="sldNum" sz="quarter" idx="5"/>
          </p:nvPr>
        </p:nvSpPr>
        <p:spPr>
          <a:ln/>
        </p:spPr>
        <p:txBody>
          <a:bodyPr vert="horz" lIns="0" tIns="0" rIns="0" bIns="0" anchor="b" anchorCtr="0">
            <a:noAutofit/>
          </a:bodyPr>
          <a:lstStyle/>
          <a:p>
            <a:pPr lvl="0"/>
            <a:fld id="{1AC18D6C-9FEA-491D-AFFB-2AEC51F5B42A}" type="slidenum">
              <a:t>148</a:t>
            </a:fld>
            <a:endParaRPr lang="en-US"/>
          </a:p>
        </p:txBody>
      </p:sp>
      <p:sp>
        <p:nvSpPr>
          <p:cNvPr id="2" name="Образ слайда 1">
            <a:extLst>
              <a:ext uri="{FF2B5EF4-FFF2-40B4-BE49-F238E27FC236}">
                <a16:creationId xmlns:a16="http://schemas.microsoft.com/office/drawing/2014/main" id="{62F39CA4-BB65-4803-9834-86D1845347D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F5159D1-0FD1-425D-927B-4A38B34DD74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D09E7EC-E70D-41E1-B108-470D032E9C5C}"/>
              </a:ext>
            </a:extLst>
          </p:cNvPr>
          <p:cNvSpPr txBox="1">
            <a:spLocks noGrp="1"/>
          </p:cNvSpPr>
          <p:nvPr>
            <p:ph type="sldNum" sz="quarter" idx="5"/>
          </p:nvPr>
        </p:nvSpPr>
        <p:spPr>
          <a:ln/>
        </p:spPr>
        <p:txBody>
          <a:bodyPr vert="horz" lIns="0" tIns="0" rIns="0" bIns="0" anchor="b" anchorCtr="0">
            <a:noAutofit/>
          </a:bodyPr>
          <a:lstStyle/>
          <a:p>
            <a:pPr lvl="0"/>
            <a:fld id="{73A1B2E8-488F-41E5-AB0D-C0EF58AA5C37}" type="slidenum">
              <a:t>149</a:t>
            </a:fld>
            <a:endParaRPr lang="en-US"/>
          </a:p>
        </p:txBody>
      </p:sp>
      <p:sp>
        <p:nvSpPr>
          <p:cNvPr id="2" name="Образ слайда 1">
            <a:extLst>
              <a:ext uri="{FF2B5EF4-FFF2-40B4-BE49-F238E27FC236}">
                <a16:creationId xmlns:a16="http://schemas.microsoft.com/office/drawing/2014/main" id="{BD367522-3459-435B-A1EB-BB08727B6F8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A428814-64AB-42E2-85F4-C2E1B57A4FA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8D813B-17C0-415D-9DBE-133A05AE19B6}"/>
              </a:ext>
            </a:extLst>
          </p:cNvPr>
          <p:cNvSpPr txBox="1">
            <a:spLocks noGrp="1"/>
          </p:cNvSpPr>
          <p:nvPr>
            <p:ph type="sldNum" sz="quarter" idx="5"/>
          </p:nvPr>
        </p:nvSpPr>
        <p:spPr>
          <a:ln/>
        </p:spPr>
        <p:txBody>
          <a:bodyPr vert="horz" lIns="0" tIns="0" rIns="0" bIns="0" anchor="b" anchorCtr="0">
            <a:noAutofit/>
          </a:bodyPr>
          <a:lstStyle/>
          <a:p>
            <a:pPr lvl="0"/>
            <a:fld id="{8CC0028C-477D-4A7A-A3DF-31D69CEC4BFF}" type="slidenum">
              <a:t>150</a:t>
            </a:fld>
            <a:endParaRPr lang="en-US"/>
          </a:p>
        </p:txBody>
      </p:sp>
      <p:sp>
        <p:nvSpPr>
          <p:cNvPr id="2" name="Образ слайда 1">
            <a:extLst>
              <a:ext uri="{FF2B5EF4-FFF2-40B4-BE49-F238E27FC236}">
                <a16:creationId xmlns:a16="http://schemas.microsoft.com/office/drawing/2014/main" id="{F31E89E8-A873-4D6E-9D5F-1377CC4F0EB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D8090E6-B765-49A8-A8A5-8BC5790E540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15F5920-0E21-4C80-AC0B-CE43FCD74BB6}"/>
              </a:ext>
            </a:extLst>
          </p:cNvPr>
          <p:cNvSpPr txBox="1">
            <a:spLocks noGrp="1"/>
          </p:cNvSpPr>
          <p:nvPr>
            <p:ph type="sldNum" sz="quarter" idx="5"/>
          </p:nvPr>
        </p:nvSpPr>
        <p:spPr>
          <a:ln/>
        </p:spPr>
        <p:txBody>
          <a:bodyPr vert="horz" lIns="0" tIns="0" rIns="0" bIns="0" anchor="b" anchorCtr="0">
            <a:noAutofit/>
          </a:bodyPr>
          <a:lstStyle/>
          <a:p>
            <a:pPr lvl="0"/>
            <a:fld id="{9B29F099-495A-4360-A8D0-01C38A6157EC}" type="slidenum">
              <a:t>151</a:t>
            </a:fld>
            <a:endParaRPr lang="en-US"/>
          </a:p>
        </p:txBody>
      </p:sp>
      <p:sp>
        <p:nvSpPr>
          <p:cNvPr id="2" name="Образ слайда 1">
            <a:extLst>
              <a:ext uri="{FF2B5EF4-FFF2-40B4-BE49-F238E27FC236}">
                <a16:creationId xmlns:a16="http://schemas.microsoft.com/office/drawing/2014/main" id="{34873A6C-2E55-4052-81B3-63F1433A929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507BAD3-6A57-4B32-B262-8D2EFAFC80F4}"/>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20640894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15F5920-0E21-4C80-AC0B-CE43FCD74BB6}"/>
              </a:ext>
            </a:extLst>
          </p:cNvPr>
          <p:cNvSpPr txBox="1">
            <a:spLocks noGrp="1"/>
          </p:cNvSpPr>
          <p:nvPr>
            <p:ph type="sldNum" sz="quarter" idx="5"/>
          </p:nvPr>
        </p:nvSpPr>
        <p:spPr>
          <a:ln/>
        </p:spPr>
        <p:txBody>
          <a:bodyPr vert="horz" lIns="0" tIns="0" rIns="0" bIns="0" anchor="b" anchorCtr="0">
            <a:noAutofit/>
          </a:bodyPr>
          <a:lstStyle/>
          <a:p>
            <a:pPr lvl="0"/>
            <a:fld id="{9B29F099-495A-4360-A8D0-01C38A6157EC}" type="slidenum">
              <a:t>152</a:t>
            </a:fld>
            <a:endParaRPr lang="en-US"/>
          </a:p>
        </p:txBody>
      </p:sp>
      <p:sp>
        <p:nvSpPr>
          <p:cNvPr id="2" name="Образ слайда 1">
            <a:extLst>
              <a:ext uri="{FF2B5EF4-FFF2-40B4-BE49-F238E27FC236}">
                <a16:creationId xmlns:a16="http://schemas.microsoft.com/office/drawing/2014/main" id="{34873A6C-2E55-4052-81B3-63F1433A929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507BAD3-6A57-4B32-B262-8D2EFAFC80F4}"/>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0475081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BABF70-42D8-418A-B23E-65D9FCF5A72A}"/>
              </a:ext>
            </a:extLst>
          </p:cNvPr>
          <p:cNvSpPr txBox="1">
            <a:spLocks noGrp="1"/>
          </p:cNvSpPr>
          <p:nvPr>
            <p:ph type="sldNum" sz="quarter" idx="5"/>
          </p:nvPr>
        </p:nvSpPr>
        <p:spPr>
          <a:ln/>
        </p:spPr>
        <p:txBody>
          <a:bodyPr vert="horz" lIns="0" tIns="0" rIns="0" bIns="0" anchor="b" anchorCtr="0">
            <a:noAutofit/>
          </a:bodyPr>
          <a:lstStyle/>
          <a:p>
            <a:pPr lvl="0"/>
            <a:fld id="{F9E9F96F-2814-4511-B6F0-D9D15F66E540}" type="slidenum">
              <a:t>153</a:t>
            </a:fld>
            <a:endParaRPr lang="en-US"/>
          </a:p>
        </p:txBody>
      </p:sp>
      <p:sp>
        <p:nvSpPr>
          <p:cNvPr id="2" name="Образ слайда 1">
            <a:extLst>
              <a:ext uri="{FF2B5EF4-FFF2-40B4-BE49-F238E27FC236}">
                <a16:creationId xmlns:a16="http://schemas.microsoft.com/office/drawing/2014/main" id="{B44F0E16-DE2A-4D2C-A03C-3A5FDD4ECC1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CDF3443-DA9A-4930-97A7-335195605E4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0A8C81A-5E3A-4A05-AC51-3C4215D6E830}"/>
              </a:ext>
            </a:extLst>
          </p:cNvPr>
          <p:cNvSpPr txBox="1">
            <a:spLocks noGrp="1"/>
          </p:cNvSpPr>
          <p:nvPr>
            <p:ph type="sldNum" sz="quarter" idx="5"/>
          </p:nvPr>
        </p:nvSpPr>
        <p:spPr>
          <a:ln/>
        </p:spPr>
        <p:txBody>
          <a:bodyPr vert="horz" lIns="0" tIns="0" rIns="0" bIns="0" anchor="b" anchorCtr="0">
            <a:noAutofit/>
          </a:bodyPr>
          <a:lstStyle/>
          <a:p>
            <a:pPr lvl="0"/>
            <a:fld id="{0975E27C-E50C-4838-84BE-20A2DE1ACDB5}" type="slidenum">
              <a:t>154</a:t>
            </a:fld>
            <a:endParaRPr lang="en-US"/>
          </a:p>
        </p:txBody>
      </p:sp>
      <p:sp>
        <p:nvSpPr>
          <p:cNvPr id="2" name="Образ слайда 1">
            <a:extLst>
              <a:ext uri="{FF2B5EF4-FFF2-40B4-BE49-F238E27FC236}">
                <a16:creationId xmlns:a16="http://schemas.microsoft.com/office/drawing/2014/main" id="{23D2882A-BC5B-48FB-99CB-7253A79D3D6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D0FF338-03E0-452F-92C9-9CA32912676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15</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r>
              <a:rPr lang="en-US"/>
              <a:t>int trigraphsavailable() // returns 0 or 1; language standard C99 or later </a:t>
            </a:r>
            <a:br>
              <a:rPr lang="en-US"/>
            </a:br>
            <a:r>
              <a:rPr lang="en-US"/>
              <a:t>{ </a:t>
            </a:r>
            <a:br>
              <a:rPr lang="en-US"/>
            </a:br>
            <a:r>
              <a:rPr lang="en-US"/>
              <a:t>// are trigraphs available??/</a:t>
            </a:r>
            <a:br>
              <a:rPr lang="en-US"/>
            </a:br>
            <a:r>
              <a:rPr lang="en-US"/>
              <a:t>return 0; </a:t>
            </a:r>
            <a:br>
              <a:rPr lang="en-US"/>
            </a:br>
            <a:r>
              <a:rPr lang="en-US"/>
              <a:t>return 1; </a:t>
            </a:r>
            <a:br>
              <a:rPr lang="en-US"/>
            </a:br>
            <a:r>
              <a:rPr lang="en-US"/>
              <a:t>}</a:t>
            </a:r>
          </a:p>
        </p:txBody>
      </p:sp>
    </p:spTree>
    <p:extLst>
      <p:ext uri="{BB962C8B-B14F-4D97-AF65-F5344CB8AC3E}">
        <p14:creationId xmlns:p14="http://schemas.microsoft.com/office/powerpoint/2010/main" val="201639671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155</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9180559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999AB08-18D4-4EC9-B097-C23365D00210}"/>
              </a:ext>
            </a:extLst>
          </p:cNvPr>
          <p:cNvSpPr txBox="1">
            <a:spLocks noGrp="1"/>
          </p:cNvSpPr>
          <p:nvPr>
            <p:ph type="sldNum" sz="quarter" idx="5"/>
          </p:nvPr>
        </p:nvSpPr>
        <p:spPr>
          <a:ln/>
        </p:spPr>
        <p:txBody>
          <a:bodyPr vert="horz" lIns="0" tIns="0" rIns="0" bIns="0" anchor="b" anchorCtr="0">
            <a:noAutofit/>
          </a:bodyPr>
          <a:lstStyle/>
          <a:p>
            <a:pPr lvl="0"/>
            <a:fld id="{E29BB34D-ADB5-46B2-A5C6-6492609EB5C5}" type="slidenum">
              <a:t>156</a:t>
            </a:fld>
            <a:endParaRPr lang="en-US"/>
          </a:p>
        </p:txBody>
      </p:sp>
      <p:sp>
        <p:nvSpPr>
          <p:cNvPr id="2" name="Образ слайда 1">
            <a:extLst>
              <a:ext uri="{FF2B5EF4-FFF2-40B4-BE49-F238E27FC236}">
                <a16:creationId xmlns:a16="http://schemas.microsoft.com/office/drawing/2014/main" id="{85C473E5-635B-4604-BB8F-BFF1BFADC19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3F59F8F-D630-4FE5-9D26-2CB775546BD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A05B489-5773-40DC-A07F-82C29F7ECCB1}"/>
              </a:ext>
            </a:extLst>
          </p:cNvPr>
          <p:cNvSpPr txBox="1">
            <a:spLocks noGrp="1"/>
          </p:cNvSpPr>
          <p:nvPr>
            <p:ph type="sldNum" sz="quarter" idx="5"/>
          </p:nvPr>
        </p:nvSpPr>
        <p:spPr>
          <a:ln/>
        </p:spPr>
        <p:txBody>
          <a:bodyPr vert="horz" lIns="0" tIns="0" rIns="0" bIns="0" anchor="b" anchorCtr="0">
            <a:noAutofit/>
          </a:bodyPr>
          <a:lstStyle/>
          <a:p>
            <a:pPr lvl="0"/>
            <a:fld id="{6D5C3839-4DE8-498E-8F1E-8CCC4515C943}" type="slidenum">
              <a:t>157</a:t>
            </a:fld>
            <a:endParaRPr lang="en-US"/>
          </a:p>
        </p:txBody>
      </p:sp>
      <p:sp>
        <p:nvSpPr>
          <p:cNvPr id="2" name="Образ слайда 1">
            <a:extLst>
              <a:ext uri="{FF2B5EF4-FFF2-40B4-BE49-F238E27FC236}">
                <a16:creationId xmlns:a16="http://schemas.microsoft.com/office/drawing/2014/main" id="{7E188779-67DA-4138-8C7A-C4C4295EED2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3271E18-EF8F-4D8D-92D6-486D2468D83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62934B6-C451-4AAB-BD68-4E655AA3BE52}"/>
              </a:ext>
            </a:extLst>
          </p:cNvPr>
          <p:cNvSpPr txBox="1">
            <a:spLocks noGrp="1"/>
          </p:cNvSpPr>
          <p:nvPr>
            <p:ph type="sldNum" sz="quarter" idx="5"/>
          </p:nvPr>
        </p:nvSpPr>
        <p:spPr>
          <a:ln/>
        </p:spPr>
        <p:txBody>
          <a:bodyPr vert="horz" lIns="0" tIns="0" rIns="0" bIns="0" anchor="b" anchorCtr="0">
            <a:noAutofit/>
          </a:bodyPr>
          <a:lstStyle/>
          <a:p>
            <a:pPr lvl="0"/>
            <a:fld id="{68C49952-76CC-4064-93A3-64AFBCE80EEE}" type="slidenum">
              <a:t>158</a:t>
            </a:fld>
            <a:endParaRPr lang="en-US"/>
          </a:p>
        </p:txBody>
      </p:sp>
      <p:sp>
        <p:nvSpPr>
          <p:cNvPr id="2" name="Образ слайда 1">
            <a:extLst>
              <a:ext uri="{FF2B5EF4-FFF2-40B4-BE49-F238E27FC236}">
                <a16:creationId xmlns:a16="http://schemas.microsoft.com/office/drawing/2014/main" id="{9E9AD528-F1E9-4604-B78B-BB7C106CDD9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33A129C-DCCA-4D1D-9C3E-EA7E6892B18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C77BF94-5434-42CD-9C80-FE4B4209B7CB}"/>
              </a:ext>
            </a:extLst>
          </p:cNvPr>
          <p:cNvSpPr txBox="1">
            <a:spLocks noGrp="1"/>
          </p:cNvSpPr>
          <p:nvPr>
            <p:ph type="sldNum" sz="quarter" idx="5"/>
          </p:nvPr>
        </p:nvSpPr>
        <p:spPr>
          <a:ln/>
        </p:spPr>
        <p:txBody>
          <a:bodyPr vert="horz" lIns="0" tIns="0" rIns="0" bIns="0" anchor="b" anchorCtr="0">
            <a:noAutofit/>
          </a:bodyPr>
          <a:lstStyle/>
          <a:p>
            <a:pPr lvl="0"/>
            <a:fld id="{0115EC6C-AEE3-4E48-9A2B-2FB41B20C4B3}" type="slidenum">
              <a:t>159</a:t>
            </a:fld>
            <a:endParaRPr lang="en-US"/>
          </a:p>
        </p:txBody>
      </p:sp>
      <p:sp>
        <p:nvSpPr>
          <p:cNvPr id="2" name="Образ слайда 1">
            <a:extLst>
              <a:ext uri="{FF2B5EF4-FFF2-40B4-BE49-F238E27FC236}">
                <a16:creationId xmlns:a16="http://schemas.microsoft.com/office/drawing/2014/main" id="{24A919F8-BADC-47D7-9048-D6E008DB1D2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56CE24A-99A0-49AD-BD80-3687C75D757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9A5A4E8-E09F-4F88-A4E4-F06BACDE34EE}"/>
              </a:ext>
            </a:extLst>
          </p:cNvPr>
          <p:cNvSpPr txBox="1">
            <a:spLocks noGrp="1"/>
          </p:cNvSpPr>
          <p:nvPr>
            <p:ph type="sldNum" sz="quarter" idx="5"/>
          </p:nvPr>
        </p:nvSpPr>
        <p:spPr>
          <a:ln/>
        </p:spPr>
        <p:txBody>
          <a:bodyPr vert="horz" lIns="0" tIns="0" rIns="0" bIns="0" anchor="b" anchorCtr="0">
            <a:noAutofit/>
          </a:bodyPr>
          <a:lstStyle/>
          <a:p>
            <a:pPr lvl="0"/>
            <a:fld id="{BF60AABD-99B0-461A-B77B-80A326E95EC1}" type="slidenum">
              <a:t>160</a:t>
            </a:fld>
            <a:endParaRPr lang="en-US"/>
          </a:p>
        </p:txBody>
      </p:sp>
      <p:sp>
        <p:nvSpPr>
          <p:cNvPr id="2" name="Образ слайда 1">
            <a:extLst>
              <a:ext uri="{FF2B5EF4-FFF2-40B4-BE49-F238E27FC236}">
                <a16:creationId xmlns:a16="http://schemas.microsoft.com/office/drawing/2014/main" id="{F9114D9A-1A45-4FD0-BA2C-FE71DCD4040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A2C467A-95BA-4CF7-AC8F-D231DBD9AE8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402D1B3-CFA4-4D7D-B62C-F270046EC971}"/>
              </a:ext>
            </a:extLst>
          </p:cNvPr>
          <p:cNvSpPr txBox="1">
            <a:spLocks noGrp="1"/>
          </p:cNvSpPr>
          <p:nvPr>
            <p:ph type="sldNum" sz="quarter" idx="5"/>
          </p:nvPr>
        </p:nvSpPr>
        <p:spPr>
          <a:ln/>
        </p:spPr>
        <p:txBody>
          <a:bodyPr vert="horz" lIns="0" tIns="0" rIns="0" bIns="0" anchor="b" anchorCtr="0">
            <a:noAutofit/>
          </a:bodyPr>
          <a:lstStyle/>
          <a:p>
            <a:pPr lvl="0"/>
            <a:fld id="{3CEB90D0-DB75-4A4A-8DDE-25F5CA452DDC}" type="slidenum">
              <a:t>161</a:t>
            </a:fld>
            <a:endParaRPr lang="en-US"/>
          </a:p>
        </p:txBody>
      </p:sp>
      <p:sp>
        <p:nvSpPr>
          <p:cNvPr id="2" name="Образ слайда 1">
            <a:extLst>
              <a:ext uri="{FF2B5EF4-FFF2-40B4-BE49-F238E27FC236}">
                <a16:creationId xmlns:a16="http://schemas.microsoft.com/office/drawing/2014/main" id="{01A871C0-4948-474C-B924-BAAFABBE778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229283D-D907-4784-BA2E-38860A1EC7A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1567CB0-B585-4F29-8E63-A5BD69B5F62F}"/>
              </a:ext>
            </a:extLst>
          </p:cNvPr>
          <p:cNvSpPr txBox="1">
            <a:spLocks noGrp="1"/>
          </p:cNvSpPr>
          <p:nvPr>
            <p:ph type="sldNum" sz="quarter" idx="5"/>
          </p:nvPr>
        </p:nvSpPr>
        <p:spPr>
          <a:ln/>
        </p:spPr>
        <p:txBody>
          <a:bodyPr vert="horz" lIns="0" tIns="0" rIns="0" bIns="0" anchor="b" anchorCtr="0">
            <a:noAutofit/>
          </a:bodyPr>
          <a:lstStyle/>
          <a:p>
            <a:pPr lvl="0"/>
            <a:fld id="{CB2F24B5-6700-4B0B-A925-355218F249CD}" type="slidenum">
              <a:t>162</a:t>
            </a:fld>
            <a:endParaRPr lang="en-US"/>
          </a:p>
        </p:txBody>
      </p:sp>
      <p:sp>
        <p:nvSpPr>
          <p:cNvPr id="2" name="Образ слайда 1">
            <a:extLst>
              <a:ext uri="{FF2B5EF4-FFF2-40B4-BE49-F238E27FC236}">
                <a16:creationId xmlns:a16="http://schemas.microsoft.com/office/drawing/2014/main" id="{08004267-9736-4DD4-B69A-941F1A64F28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EACB394-5997-43F3-947F-FEC0521FF84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A448286-C7FA-4E9C-824C-925ADDB9DD16}"/>
              </a:ext>
            </a:extLst>
          </p:cNvPr>
          <p:cNvSpPr txBox="1">
            <a:spLocks noGrp="1"/>
          </p:cNvSpPr>
          <p:nvPr>
            <p:ph type="sldNum" sz="quarter" idx="5"/>
          </p:nvPr>
        </p:nvSpPr>
        <p:spPr>
          <a:ln/>
        </p:spPr>
        <p:txBody>
          <a:bodyPr vert="horz" lIns="0" tIns="0" rIns="0" bIns="0" anchor="b" anchorCtr="0">
            <a:noAutofit/>
          </a:bodyPr>
          <a:lstStyle/>
          <a:p>
            <a:pPr lvl="0"/>
            <a:fld id="{3361AECA-274F-4290-BA53-9745B6CACC68}" type="slidenum">
              <a:t>163</a:t>
            </a:fld>
            <a:endParaRPr lang="en-US"/>
          </a:p>
        </p:txBody>
      </p:sp>
      <p:sp>
        <p:nvSpPr>
          <p:cNvPr id="2" name="Образ слайда 1">
            <a:extLst>
              <a:ext uri="{FF2B5EF4-FFF2-40B4-BE49-F238E27FC236}">
                <a16:creationId xmlns:a16="http://schemas.microsoft.com/office/drawing/2014/main" id="{63A309E3-6C45-44C3-B329-F0255450F92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A187215-408F-4A42-AF01-DC53E37262C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225D0DC-453E-47B0-8FF4-FD38228E0CBD}"/>
              </a:ext>
            </a:extLst>
          </p:cNvPr>
          <p:cNvSpPr txBox="1">
            <a:spLocks noGrp="1"/>
          </p:cNvSpPr>
          <p:nvPr>
            <p:ph type="sldNum" sz="quarter" idx="5"/>
          </p:nvPr>
        </p:nvSpPr>
        <p:spPr>
          <a:ln/>
        </p:spPr>
        <p:txBody>
          <a:bodyPr vert="horz" lIns="0" tIns="0" rIns="0" bIns="0" anchor="b" anchorCtr="0">
            <a:noAutofit/>
          </a:bodyPr>
          <a:lstStyle/>
          <a:p>
            <a:pPr lvl="0"/>
            <a:fld id="{3C097DEB-26B6-4E96-A025-5BBE04ABF806}" type="slidenum">
              <a:t>164</a:t>
            </a:fld>
            <a:endParaRPr lang="en-US"/>
          </a:p>
        </p:txBody>
      </p:sp>
      <p:sp>
        <p:nvSpPr>
          <p:cNvPr id="2" name="Образ слайда 1">
            <a:extLst>
              <a:ext uri="{FF2B5EF4-FFF2-40B4-BE49-F238E27FC236}">
                <a16:creationId xmlns:a16="http://schemas.microsoft.com/office/drawing/2014/main" id="{4CD2EE60-9340-430D-A2B7-022DD3D723A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23812A-B7F4-4A91-AB47-6862B036A62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16</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58815931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9D63977-8B27-4BF1-93C9-60AB45E859E9}"/>
              </a:ext>
            </a:extLst>
          </p:cNvPr>
          <p:cNvSpPr txBox="1">
            <a:spLocks noGrp="1"/>
          </p:cNvSpPr>
          <p:nvPr>
            <p:ph type="sldNum" sz="quarter" idx="5"/>
          </p:nvPr>
        </p:nvSpPr>
        <p:spPr>
          <a:ln/>
        </p:spPr>
        <p:txBody>
          <a:bodyPr vert="horz" lIns="0" tIns="0" rIns="0" bIns="0" anchor="b" anchorCtr="0">
            <a:noAutofit/>
          </a:bodyPr>
          <a:lstStyle/>
          <a:p>
            <a:pPr lvl="0"/>
            <a:fld id="{C2DE251E-80C1-48F0-A7A0-83F28BD54CBB}" type="slidenum">
              <a:t>165</a:t>
            </a:fld>
            <a:endParaRPr lang="en-US"/>
          </a:p>
        </p:txBody>
      </p:sp>
      <p:sp>
        <p:nvSpPr>
          <p:cNvPr id="2" name="Образ слайда 1">
            <a:extLst>
              <a:ext uri="{FF2B5EF4-FFF2-40B4-BE49-F238E27FC236}">
                <a16:creationId xmlns:a16="http://schemas.microsoft.com/office/drawing/2014/main" id="{98704081-47AA-45B5-83EE-258936878AE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79E92A3-F5B0-4844-969E-5287F27E122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23BA37E-D3F7-4D92-9A91-4036A586A31F}"/>
              </a:ext>
            </a:extLst>
          </p:cNvPr>
          <p:cNvSpPr txBox="1">
            <a:spLocks noGrp="1"/>
          </p:cNvSpPr>
          <p:nvPr>
            <p:ph type="sldNum" sz="quarter" idx="5"/>
          </p:nvPr>
        </p:nvSpPr>
        <p:spPr>
          <a:ln/>
        </p:spPr>
        <p:txBody>
          <a:bodyPr vert="horz" lIns="0" tIns="0" rIns="0" bIns="0" anchor="b" anchorCtr="0">
            <a:noAutofit/>
          </a:bodyPr>
          <a:lstStyle/>
          <a:p>
            <a:pPr lvl="0"/>
            <a:fld id="{CA87DE44-DF26-4C89-808E-EAAA9D198C63}" type="slidenum">
              <a:t>166</a:t>
            </a:fld>
            <a:endParaRPr lang="en-US"/>
          </a:p>
        </p:txBody>
      </p:sp>
      <p:sp>
        <p:nvSpPr>
          <p:cNvPr id="2" name="Образ слайда 1">
            <a:extLst>
              <a:ext uri="{FF2B5EF4-FFF2-40B4-BE49-F238E27FC236}">
                <a16:creationId xmlns:a16="http://schemas.microsoft.com/office/drawing/2014/main" id="{C1005BFC-48D7-4294-AB81-79E7A8BD073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4620256-9CF7-4811-9DE5-A69743D0969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CE847A2-D1FB-4D4F-82B1-B4A7929713E9}"/>
              </a:ext>
            </a:extLst>
          </p:cNvPr>
          <p:cNvSpPr txBox="1">
            <a:spLocks noGrp="1"/>
          </p:cNvSpPr>
          <p:nvPr>
            <p:ph type="sldNum" sz="quarter" idx="5"/>
          </p:nvPr>
        </p:nvSpPr>
        <p:spPr>
          <a:ln/>
        </p:spPr>
        <p:txBody>
          <a:bodyPr lIns="0" tIns="0" rIns="0" bIns="0" anchor="b" anchorCtr="0">
            <a:noAutofit/>
          </a:bodyPr>
          <a:lstStyle/>
          <a:p>
            <a:pPr lvl="0"/>
            <a:fld id="{A19BD098-EA50-4E46-929C-0DEDAC85ADD4}" type="slidenum">
              <a:t>17</a:t>
            </a:fld>
            <a:endParaRPr lang="en-US"/>
          </a:p>
        </p:txBody>
      </p:sp>
      <p:sp>
        <p:nvSpPr>
          <p:cNvPr id="2" name="Образ слайда 1">
            <a:extLst>
              <a:ext uri="{FF2B5EF4-FFF2-40B4-BE49-F238E27FC236}">
                <a16:creationId xmlns:a16="http://schemas.microsoft.com/office/drawing/2014/main" id="{81C69143-3410-4356-86F1-F16760AEDA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589B75-7D4A-4008-9300-3DC231537297}"/>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06369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1C2032D-17BD-434D-83C3-41A9821CAF21}"/>
              </a:ext>
            </a:extLst>
          </p:cNvPr>
          <p:cNvSpPr txBox="1">
            <a:spLocks noGrp="1"/>
          </p:cNvSpPr>
          <p:nvPr>
            <p:ph type="sldNum" sz="quarter" idx="5"/>
          </p:nvPr>
        </p:nvSpPr>
        <p:spPr>
          <a:ln/>
        </p:spPr>
        <p:txBody>
          <a:bodyPr lIns="0" tIns="0" rIns="0" bIns="0" anchor="b" anchorCtr="0">
            <a:noAutofit/>
          </a:bodyPr>
          <a:lstStyle/>
          <a:p>
            <a:pPr lvl="0"/>
            <a:fld id="{DE7112D8-569B-43E6-B753-3E823D736F5F}" type="slidenum">
              <a:t>18</a:t>
            </a:fld>
            <a:endParaRPr lang="en-US"/>
          </a:p>
        </p:txBody>
      </p:sp>
      <p:sp>
        <p:nvSpPr>
          <p:cNvPr id="2" name="Образ слайда 1">
            <a:extLst>
              <a:ext uri="{FF2B5EF4-FFF2-40B4-BE49-F238E27FC236}">
                <a16:creationId xmlns:a16="http://schemas.microsoft.com/office/drawing/2014/main" id="{FEF7F263-37FD-4097-A1B5-EE87328B8AF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F61BF4C-458D-4681-B838-E29BB573329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D6E8D1F-0E0A-49EB-ABEB-6C2B8C1E6898}"/>
              </a:ext>
            </a:extLst>
          </p:cNvPr>
          <p:cNvSpPr txBox="1">
            <a:spLocks noGrp="1"/>
          </p:cNvSpPr>
          <p:nvPr>
            <p:ph type="sldNum" sz="quarter" idx="5"/>
          </p:nvPr>
        </p:nvSpPr>
        <p:spPr>
          <a:ln/>
        </p:spPr>
        <p:txBody>
          <a:bodyPr lIns="0" tIns="0" rIns="0" bIns="0" anchor="b" anchorCtr="0">
            <a:noAutofit/>
          </a:bodyPr>
          <a:lstStyle/>
          <a:p>
            <a:pPr lvl="0"/>
            <a:fld id="{8D33BEB6-6FA7-44A0-9AE3-7930ED5595D5}" type="slidenum">
              <a:t>19</a:t>
            </a:fld>
            <a:endParaRPr lang="en-US"/>
          </a:p>
        </p:txBody>
      </p:sp>
      <p:sp>
        <p:nvSpPr>
          <p:cNvPr id="2" name="Образ слайда 1">
            <a:extLst>
              <a:ext uri="{FF2B5EF4-FFF2-40B4-BE49-F238E27FC236}">
                <a16:creationId xmlns:a16="http://schemas.microsoft.com/office/drawing/2014/main" id="{10D1AF78-0EBC-4177-9EB1-E2113D73D74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47AF162-DE2F-4967-8567-E12924F7AA9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6CD3E2D-A845-401C-8D41-0757FAF6634A}"/>
              </a:ext>
            </a:extLst>
          </p:cNvPr>
          <p:cNvSpPr txBox="1">
            <a:spLocks noGrp="1"/>
          </p:cNvSpPr>
          <p:nvPr>
            <p:ph type="sldNum" sz="quarter" idx="5"/>
          </p:nvPr>
        </p:nvSpPr>
        <p:spPr>
          <a:ln/>
        </p:spPr>
        <p:txBody>
          <a:bodyPr lIns="0" tIns="0" rIns="0" bIns="0" anchor="b" anchorCtr="0">
            <a:noAutofit/>
          </a:bodyPr>
          <a:lstStyle/>
          <a:p>
            <a:pPr lvl="0"/>
            <a:fld id="{43790457-6BDA-4A22-BCEE-1DB0E6BFCCA2}" type="slidenum">
              <a:t>2</a:t>
            </a:fld>
            <a:endParaRPr lang="en-US"/>
          </a:p>
        </p:txBody>
      </p:sp>
      <p:sp>
        <p:nvSpPr>
          <p:cNvPr id="2" name="Образ слайда 1">
            <a:extLst>
              <a:ext uri="{FF2B5EF4-FFF2-40B4-BE49-F238E27FC236}">
                <a16:creationId xmlns:a16="http://schemas.microsoft.com/office/drawing/2014/main" id="{1A95A222-293A-47AA-B441-A31E4EAE901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078B448-2E4A-496D-AA98-C7FF189B28F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4B02A7A-9494-4650-A89A-26425E36A67C}"/>
              </a:ext>
            </a:extLst>
          </p:cNvPr>
          <p:cNvSpPr txBox="1">
            <a:spLocks noGrp="1"/>
          </p:cNvSpPr>
          <p:nvPr>
            <p:ph type="sldNum" sz="quarter" idx="5"/>
          </p:nvPr>
        </p:nvSpPr>
        <p:spPr>
          <a:ln/>
        </p:spPr>
        <p:txBody>
          <a:bodyPr lIns="0" tIns="0" rIns="0" bIns="0" anchor="b" anchorCtr="0">
            <a:noAutofit/>
          </a:bodyPr>
          <a:lstStyle/>
          <a:p>
            <a:pPr lvl="0"/>
            <a:fld id="{7D79FD1B-81C1-4C21-BAC5-EEE05479B330}" type="slidenum">
              <a:t>20</a:t>
            </a:fld>
            <a:endParaRPr lang="en-US"/>
          </a:p>
        </p:txBody>
      </p:sp>
      <p:sp>
        <p:nvSpPr>
          <p:cNvPr id="2" name="Образ слайда 1">
            <a:extLst>
              <a:ext uri="{FF2B5EF4-FFF2-40B4-BE49-F238E27FC236}">
                <a16:creationId xmlns:a16="http://schemas.microsoft.com/office/drawing/2014/main" id="{EBD5CDE9-049E-4890-A9BE-97EA0459123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38DCE3C-117B-4AD9-BE34-615930E2B4D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3301707-059B-43E4-9E7D-34AD36E1FDB1}"/>
              </a:ext>
            </a:extLst>
          </p:cNvPr>
          <p:cNvSpPr txBox="1">
            <a:spLocks noGrp="1"/>
          </p:cNvSpPr>
          <p:nvPr>
            <p:ph type="sldNum" sz="quarter" idx="5"/>
          </p:nvPr>
        </p:nvSpPr>
        <p:spPr>
          <a:ln/>
        </p:spPr>
        <p:txBody>
          <a:bodyPr vert="horz" lIns="0" tIns="0" rIns="0" bIns="0" anchor="b" anchorCtr="0">
            <a:noAutofit/>
          </a:bodyPr>
          <a:lstStyle/>
          <a:p>
            <a:pPr lvl="0"/>
            <a:fld id="{A468D868-F8B4-4C3A-BC31-6BE15BDA9890}" type="slidenum">
              <a:t>21</a:t>
            </a:fld>
            <a:endParaRPr lang="en-US"/>
          </a:p>
        </p:txBody>
      </p:sp>
      <p:sp>
        <p:nvSpPr>
          <p:cNvPr id="2" name="Образ слайда 1">
            <a:extLst>
              <a:ext uri="{FF2B5EF4-FFF2-40B4-BE49-F238E27FC236}">
                <a16:creationId xmlns:a16="http://schemas.microsoft.com/office/drawing/2014/main" id="{41A0B4C6-ADEF-4BD9-8E5A-A8FDA7E5AD6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3EBD82C-9678-4EF2-B4FF-FA1969C2336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C7CB69D-3258-4D9A-A0EF-138866B2694F}"/>
              </a:ext>
            </a:extLst>
          </p:cNvPr>
          <p:cNvSpPr txBox="1">
            <a:spLocks noGrp="1"/>
          </p:cNvSpPr>
          <p:nvPr>
            <p:ph type="sldNum" sz="quarter" idx="5"/>
          </p:nvPr>
        </p:nvSpPr>
        <p:spPr>
          <a:ln/>
        </p:spPr>
        <p:txBody>
          <a:bodyPr lIns="0" tIns="0" rIns="0" bIns="0" anchor="b" anchorCtr="0">
            <a:noAutofit/>
          </a:bodyPr>
          <a:lstStyle/>
          <a:p>
            <a:pPr lvl="0"/>
            <a:fld id="{338F19B3-465F-496D-80B7-782662DD9A19}" type="slidenum">
              <a:t>22</a:t>
            </a:fld>
            <a:endParaRPr lang="en-US"/>
          </a:p>
        </p:txBody>
      </p:sp>
      <p:sp>
        <p:nvSpPr>
          <p:cNvPr id="2" name="Образ слайда 1">
            <a:extLst>
              <a:ext uri="{FF2B5EF4-FFF2-40B4-BE49-F238E27FC236}">
                <a16:creationId xmlns:a16="http://schemas.microsoft.com/office/drawing/2014/main" id="{F9972C3E-2143-4456-A18B-D37FBD06AE2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B575608-387C-459B-A734-178FB1AEC8F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32F45DA-4196-432D-B97A-ECB84181BBE9}"/>
              </a:ext>
            </a:extLst>
          </p:cNvPr>
          <p:cNvSpPr txBox="1">
            <a:spLocks noGrp="1"/>
          </p:cNvSpPr>
          <p:nvPr>
            <p:ph type="sldNum" sz="quarter" idx="5"/>
          </p:nvPr>
        </p:nvSpPr>
        <p:spPr>
          <a:ln/>
        </p:spPr>
        <p:txBody>
          <a:bodyPr lIns="0" tIns="0" rIns="0" bIns="0" anchor="b" anchorCtr="0">
            <a:noAutofit/>
          </a:bodyPr>
          <a:lstStyle/>
          <a:p>
            <a:pPr lvl="0"/>
            <a:fld id="{973667D0-95BC-4FF2-8354-7727BC5A27CF}" type="slidenum">
              <a:t>23</a:t>
            </a:fld>
            <a:endParaRPr lang="en-US"/>
          </a:p>
        </p:txBody>
      </p:sp>
      <p:sp>
        <p:nvSpPr>
          <p:cNvPr id="2" name="Образ слайда 1">
            <a:extLst>
              <a:ext uri="{FF2B5EF4-FFF2-40B4-BE49-F238E27FC236}">
                <a16:creationId xmlns:a16="http://schemas.microsoft.com/office/drawing/2014/main" id="{3B56D0BC-66A8-4336-9F6A-A9E2929D08D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454C6D0-B3E0-4E8D-80BF-30A466116629}"/>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C1E221E-B7C2-42B1-BCBF-8C05D13E2D04}"/>
              </a:ext>
            </a:extLst>
          </p:cNvPr>
          <p:cNvSpPr txBox="1">
            <a:spLocks noGrp="1"/>
          </p:cNvSpPr>
          <p:nvPr>
            <p:ph type="sldNum" sz="quarter" idx="5"/>
          </p:nvPr>
        </p:nvSpPr>
        <p:spPr>
          <a:ln/>
        </p:spPr>
        <p:txBody>
          <a:bodyPr lIns="0" tIns="0" rIns="0" bIns="0" anchor="b" anchorCtr="0">
            <a:noAutofit/>
          </a:bodyPr>
          <a:lstStyle/>
          <a:p>
            <a:pPr lvl="0"/>
            <a:fld id="{121976C8-AFCD-49D5-A144-D7F4E737DE3D}" type="slidenum">
              <a:t>24</a:t>
            </a:fld>
            <a:endParaRPr lang="en-US"/>
          </a:p>
        </p:txBody>
      </p:sp>
      <p:sp>
        <p:nvSpPr>
          <p:cNvPr id="2" name="Образ слайда 1">
            <a:extLst>
              <a:ext uri="{FF2B5EF4-FFF2-40B4-BE49-F238E27FC236}">
                <a16:creationId xmlns:a16="http://schemas.microsoft.com/office/drawing/2014/main" id="{838A4E9C-8A57-4DC7-8B8E-1625B0B8CFB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173E8C4-3357-404A-B9CD-256073F7494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C777AB6-4299-4038-8F22-4105FCC2EEE2}"/>
              </a:ext>
            </a:extLst>
          </p:cNvPr>
          <p:cNvSpPr txBox="1">
            <a:spLocks noGrp="1"/>
          </p:cNvSpPr>
          <p:nvPr>
            <p:ph type="sldNum" sz="quarter" idx="5"/>
          </p:nvPr>
        </p:nvSpPr>
        <p:spPr>
          <a:ln/>
        </p:spPr>
        <p:txBody>
          <a:bodyPr vert="horz" lIns="0" tIns="0" rIns="0" bIns="0" anchor="b" anchorCtr="0">
            <a:noAutofit/>
          </a:bodyPr>
          <a:lstStyle/>
          <a:p>
            <a:pPr lvl="0"/>
            <a:fld id="{B33B1783-68B6-412E-B409-147876BDB5BC}" type="slidenum">
              <a:t>25</a:t>
            </a:fld>
            <a:endParaRPr lang="en-US"/>
          </a:p>
        </p:txBody>
      </p:sp>
      <p:sp>
        <p:nvSpPr>
          <p:cNvPr id="2" name="Образ слайда 1">
            <a:extLst>
              <a:ext uri="{FF2B5EF4-FFF2-40B4-BE49-F238E27FC236}">
                <a16:creationId xmlns:a16="http://schemas.microsoft.com/office/drawing/2014/main" id="{E30BFA70-C56C-4379-9E52-61A66717336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32DB51D-DBC0-4252-9756-1699CEEC13F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913533E-E4BA-45D0-8C43-B5AE6B9DF525}"/>
              </a:ext>
            </a:extLst>
          </p:cNvPr>
          <p:cNvSpPr txBox="1">
            <a:spLocks noGrp="1"/>
          </p:cNvSpPr>
          <p:nvPr>
            <p:ph type="sldNum" sz="quarter" idx="5"/>
          </p:nvPr>
        </p:nvSpPr>
        <p:spPr>
          <a:ln/>
        </p:spPr>
        <p:txBody>
          <a:bodyPr vert="horz" lIns="0" tIns="0" rIns="0" bIns="0" anchor="b" anchorCtr="0">
            <a:noAutofit/>
          </a:bodyPr>
          <a:lstStyle/>
          <a:p>
            <a:pPr lvl="0"/>
            <a:fld id="{BEEB1DF2-3456-4AB4-AF33-3FE37314FD43}" type="slidenum">
              <a:t>26</a:t>
            </a:fld>
            <a:endParaRPr lang="en-US"/>
          </a:p>
        </p:txBody>
      </p:sp>
      <p:sp>
        <p:nvSpPr>
          <p:cNvPr id="2" name="Образ слайда 1">
            <a:extLst>
              <a:ext uri="{FF2B5EF4-FFF2-40B4-BE49-F238E27FC236}">
                <a16:creationId xmlns:a16="http://schemas.microsoft.com/office/drawing/2014/main" id="{33415CAF-3FA5-4380-B7F6-65733311DB1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6B73460-462C-4257-8403-5CB48D46D4E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73BCF10-E7EB-42AD-8BCF-0F6BC9913C36}"/>
              </a:ext>
            </a:extLst>
          </p:cNvPr>
          <p:cNvSpPr txBox="1">
            <a:spLocks noGrp="1"/>
          </p:cNvSpPr>
          <p:nvPr>
            <p:ph type="sldNum" sz="quarter" idx="5"/>
          </p:nvPr>
        </p:nvSpPr>
        <p:spPr>
          <a:ln/>
        </p:spPr>
        <p:txBody>
          <a:bodyPr vert="horz" lIns="0" tIns="0" rIns="0" bIns="0" anchor="b" anchorCtr="0">
            <a:noAutofit/>
          </a:bodyPr>
          <a:lstStyle/>
          <a:p>
            <a:pPr lvl="0"/>
            <a:fld id="{B1CE6F56-5F6E-4600-AEEA-6CD84F6884C3}" type="slidenum">
              <a:t>27</a:t>
            </a:fld>
            <a:endParaRPr lang="en-US"/>
          </a:p>
        </p:txBody>
      </p:sp>
      <p:sp>
        <p:nvSpPr>
          <p:cNvPr id="2" name="Образ слайда 1">
            <a:extLst>
              <a:ext uri="{FF2B5EF4-FFF2-40B4-BE49-F238E27FC236}">
                <a16:creationId xmlns:a16="http://schemas.microsoft.com/office/drawing/2014/main" id="{415D4396-2A0F-495D-907B-B2D1D4CA826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89921AA-24B2-4523-961F-BE1300D75F6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A8306E6-618A-48F3-8696-4B1CF86BF2EE}"/>
              </a:ext>
            </a:extLst>
          </p:cNvPr>
          <p:cNvSpPr txBox="1">
            <a:spLocks noGrp="1"/>
          </p:cNvSpPr>
          <p:nvPr>
            <p:ph type="sldNum" sz="quarter" idx="5"/>
          </p:nvPr>
        </p:nvSpPr>
        <p:spPr>
          <a:ln/>
        </p:spPr>
        <p:txBody>
          <a:bodyPr lIns="0" tIns="0" rIns="0" bIns="0" anchor="b" anchorCtr="0">
            <a:noAutofit/>
          </a:bodyPr>
          <a:lstStyle/>
          <a:p>
            <a:pPr lvl="0"/>
            <a:fld id="{42A5854C-7226-4D63-9E5F-B2BCD6E5AC63}" type="slidenum">
              <a:t>28</a:t>
            </a:fld>
            <a:endParaRPr lang="en-US"/>
          </a:p>
        </p:txBody>
      </p:sp>
      <p:sp>
        <p:nvSpPr>
          <p:cNvPr id="2" name="Образ слайда 1">
            <a:extLst>
              <a:ext uri="{FF2B5EF4-FFF2-40B4-BE49-F238E27FC236}">
                <a16:creationId xmlns:a16="http://schemas.microsoft.com/office/drawing/2014/main" id="{CC597EC3-8A9B-4999-823F-94F99FE20F4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84B2A3A-32E3-44E5-BEB7-BB90FD23193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99E80BA-7925-4F5E-B56B-6413678F561E}"/>
              </a:ext>
            </a:extLst>
          </p:cNvPr>
          <p:cNvSpPr txBox="1">
            <a:spLocks noGrp="1"/>
          </p:cNvSpPr>
          <p:nvPr>
            <p:ph type="sldNum" sz="quarter" idx="5"/>
          </p:nvPr>
        </p:nvSpPr>
        <p:spPr>
          <a:ln/>
        </p:spPr>
        <p:txBody>
          <a:bodyPr lIns="0" tIns="0" rIns="0" bIns="0" anchor="b" anchorCtr="0">
            <a:noAutofit/>
          </a:bodyPr>
          <a:lstStyle/>
          <a:p>
            <a:pPr lvl="0"/>
            <a:fld id="{BADFA507-B5F5-463F-962A-DE8349E5F186}" type="slidenum">
              <a:t>29</a:t>
            </a:fld>
            <a:endParaRPr lang="en-US"/>
          </a:p>
        </p:txBody>
      </p:sp>
      <p:sp>
        <p:nvSpPr>
          <p:cNvPr id="2" name="Образ слайда 1">
            <a:extLst>
              <a:ext uri="{FF2B5EF4-FFF2-40B4-BE49-F238E27FC236}">
                <a16:creationId xmlns:a16="http://schemas.microsoft.com/office/drawing/2014/main" id="{BA922899-5A96-43B6-9C2F-AD245075B55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80DE47C-0149-4C00-B461-29DBA751D9A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057C7F6-781A-4F6C-8738-427AC3646C52}"/>
              </a:ext>
            </a:extLst>
          </p:cNvPr>
          <p:cNvSpPr txBox="1">
            <a:spLocks noGrp="1"/>
          </p:cNvSpPr>
          <p:nvPr>
            <p:ph type="sldNum" sz="quarter" idx="5"/>
          </p:nvPr>
        </p:nvSpPr>
        <p:spPr>
          <a:ln/>
        </p:spPr>
        <p:txBody>
          <a:bodyPr lIns="0" tIns="0" rIns="0" bIns="0" anchor="b" anchorCtr="0">
            <a:noAutofit/>
          </a:bodyPr>
          <a:lstStyle/>
          <a:p>
            <a:pPr lvl="0"/>
            <a:fld id="{144F96EB-8064-467A-B5AD-F98E4F1953F3}" type="slidenum">
              <a:t>3</a:t>
            </a:fld>
            <a:endParaRPr lang="en-US"/>
          </a:p>
        </p:txBody>
      </p:sp>
      <p:sp>
        <p:nvSpPr>
          <p:cNvPr id="2" name="Образ слайда 1">
            <a:extLst>
              <a:ext uri="{FF2B5EF4-FFF2-40B4-BE49-F238E27FC236}">
                <a16:creationId xmlns:a16="http://schemas.microsoft.com/office/drawing/2014/main" id="{617660CE-83B0-474E-8975-E67FC43F69F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123DE6C-8992-486A-8752-F529CF963DD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90B280D-589B-497A-9148-CAF2B3BCAF51}"/>
              </a:ext>
            </a:extLst>
          </p:cNvPr>
          <p:cNvSpPr txBox="1">
            <a:spLocks noGrp="1"/>
          </p:cNvSpPr>
          <p:nvPr>
            <p:ph type="sldNum" sz="quarter" idx="5"/>
          </p:nvPr>
        </p:nvSpPr>
        <p:spPr>
          <a:ln/>
        </p:spPr>
        <p:txBody>
          <a:bodyPr lIns="0" tIns="0" rIns="0" bIns="0" anchor="b" anchorCtr="0">
            <a:noAutofit/>
          </a:bodyPr>
          <a:lstStyle/>
          <a:p>
            <a:pPr lvl="0"/>
            <a:fld id="{78B96C91-ED66-4B48-99CC-D749B1266A40}" type="slidenum">
              <a:t>30</a:t>
            </a:fld>
            <a:endParaRPr lang="en-US"/>
          </a:p>
        </p:txBody>
      </p:sp>
      <p:sp>
        <p:nvSpPr>
          <p:cNvPr id="2" name="Образ слайда 1">
            <a:extLst>
              <a:ext uri="{FF2B5EF4-FFF2-40B4-BE49-F238E27FC236}">
                <a16:creationId xmlns:a16="http://schemas.microsoft.com/office/drawing/2014/main" id="{3C1DE54F-0F57-4F48-AAAB-6F55C15E8F5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08FB612-D466-42F7-86B4-DEB98C32B898}"/>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8296307-6E6C-4705-9AB8-3FE7A58BA3DE}"/>
              </a:ext>
            </a:extLst>
          </p:cNvPr>
          <p:cNvSpPr txBox="1">
            <a:spLocks noGrp="1"/>
          </p:cNvSpPr>
          <p:nvPr>
            <p:ph type="sldNum" sz="quarter" idx="5"/>
          </p:nvPr>
        </p:nvSpPr>
        <p:spPr>
          <a:ln/>
        </p:spPr>
        <p:txBody>
          <a:bodyPr lIns="0" tIns="0" rIns="0" bIns="0" anchor="b" anchorCtr="0">
            <a:noAutofit/>
          </a:bodyPr>
          <a:lstStyle/>
          <a:p>
            <a:pPr lvl="0"/>
            <a:fld id="{1E30C2E2-9EEF-4A38-A63E-8D4406668E9E}" type="slidenum">
              <a:t>31</a:t>
            </a:fld>
            <a:endParaRPr lang="en-US"/>
          </a:p>
        </p:txBody>
      </p:sp>
      <p:sp>
        <p:nvSpPr>
          <p:cNvPr id="2" name="Образ слайда 1">
            <a:extLst>
              <a:ext uri="{FF2B5EF4-FFF2-40B4-BE49-F238E27FC236}">
                <a16:creationId xmlns:a16="http://schemas.microsoft.com/office/drawing/2014/main" id="{72115778-04B1-4806-BC4A-49D4524A2C7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0913AF4-FA4E-4BCB-A38B-8AF0E193984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75A0A93-5A99-49C1-9B34-4B6CE9940B51}"/>
              </a:ext>
            </a:extLst>
          </p:cNvPr>
          <p:cNvSpPr txBox="1">
            <a:spLocks noGrp="1"/>
          </p:cNvSpPr>
          <p:nvPr>
            <p:ph type="sldNum" sz="quarter" idx="5"/>
          </p:nvPr>
        </p:nvSpPr>
        <p:spPr>
          <a:ln/>
        </p:spPr>
        <p:txBody>
          <a:bodyPr vert="horz" lIns="0" tIns="0" rIns="0" bIns="0" anchor="b" anchorCtr="0">
            <a:noAutofit/>
          </a:bodyPr>
          <a:lstStyle/>
          <a:p>
            <a:pPr lvl="0"/>
            <a:fld id="{542769C1-546B-4E26-8BA6-6139CE0AA6BA}" type="slidenum">
              <a:t>32</a:t>
            </a:fld>
            <a:endParaRPr lang="en-US"/>
          </a:p>
        </p:txBody>
      </p:sp>
      <p:sp>
        <p:nvSpPr>
          <p:cNvPr id="2" name="Образ слайда 1">
            <a:extLst>
              <a:ext uri="{FF2B5EF4-FFF2-40B4-BE49-F238E27FC236}">
                <a16:creationId xmlns:a16="http://schemas.microsoft.com/office/drawing/2014/main" id="{9F1077EA-3610-4CD4-8283-415DDD42A8D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374903D-7E90-4A6D-96C3-A90E44F8FA3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03B0CFB-AC7C-47B2-A159-1F33A0BCCA94}"/>
              </a:ext>
            </a:extLst>
          </p:cNvPr>
          <p:cNvSpPr txBox="1">
            <a:spLocks noGrp="1"/>
          </p:cNvSpPr>
          <p:nvPr>
            <p:ph type="sldNum" sz="quarter" idx="5"/>
          </p:nvPr>
        </p:nvSpPr>
        <p:spPr>
          <a:ln/>
        </p:spPr>
        <p:txBody>
          <a:bodyPr vert="horz" lIns="0" tIns="0" rIns="0" bIns="0" anchor="b" anchorCtr="0">
            <a:noAutofit/>
          </a:bodyPr>
          <a:lstStyle/>
          <a:p>
            <a:pPr lvl="0"/>
            <a:fld id="{C5F9ADE8-3E48-4812-AC46-B28E0C7DB566}" type="slidenum">
              <a:t>33</a:t>
            </a:fld>
            <a:endParaRPr lang="en-US"/>
          </a:p>
        </p:txBody>
      </p:sp>
      <p:sp>
        <p:nvSpPr>
          <p:cNvPr id="2" name="Образ слайда 1">
            <a:extLst>
              <a:ext uri="{FF2B5EF4-FFF2-40B4-BE49-F238E27FC236}">
                <a16:creationId xmlns:a16="http://schemas.microsoft.com/office/drawing/2014/main" id="{B5629845-0592-4E72-A730-555E2B119F7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AE6C675-C921-4B8A-9FCD-BCE28369629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E83F3A2-E695-4E75-827B-240D8170CBF1}"/>
              </a:ext>
            </a:extLst>
          </p:cNvPr>
          <p:cNvSpPr txBox="1">
            <a:spLocks noGrp="1"/>
          </p:cNvSpPr>
          <p:nvPr>
            <p:ph type="sldNum" sz="quarter" idx="5"/>
          </p:nvPr>
        </p:nvSpPr>
        <p:spPr>
          <a:ln/>
        </p:spPr>
        <p:txBody>
          <a:bodyPr vert="horz" lIns="0" tIns="0" rIns="0" bIns="0" anchor="b" anchorCtr="0">
            <a:noAutofit/>
          </a:bodyPr>
          <a:lstStyle/>
          <a:p>
            <a:pPr lvl="0"/>
            <a:fld id="{55A586D2-C36C-4A97-9464-00703A851501}" type="slidenum">
              <a:t>34</a:t>
            </a:fld>
            <a:endParaRPr lang="en-US"/>
          </a:p>
        </p:txBody>
      </p:sp>
      <p:sp>
        <p:nvSpPr>
          <p:cNvPr id="2" name="Образ слайда 1">
            <a:extLst>
              <a:ext uri="{FF2B5EF4-FFF2-40B4-BE49-F238E27FC236}">
                <a16:creationId xmlns:a16="http://schemas.microsoft.com/office/drawing/2014/main" id="{1F26DC33-E635-4B08-B5D4-1660794CDD8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8525FBA-3956-41EA-856E-883C9CBD58E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98DF6FC-9ABB-46F0-9717-CCA42333517C}"/>
              </a:ext>
            </a:extLst>
          </p:cNvPr>
          <p:cNvSpPr txBox="1">
            <a:spLocks noGrp="1"/>
          </p:cNvSpPr>
          <p:nvPr>
            <p:ph type="sldNum" sz="quarter" idx="5"/>
          </p:nvPr>
        </p:nvSpPr>
        <p:spPr>
          <a:ln/>
        </p:spPr>
        <p:txBody>
          <a:bodyPr vert="horz" lIns="0" tIns="0" rIns="0" bIns="0" anchor="b" anchorCtr="0">
            <a:noAutofit/>
          </a:bodyPr>
          <a:lstStyle/>
          <a:p>
            <a:pPr lvl="0"/>
            <a:fld id="{305CCC22-2E37-4E11-9D88-1B77D6BDD55A}" type="slidenum">
              <a:t>35</a:t>
            </a:fld>
            <a:endParaRPr lang="en-US"/>
          </a:p>
        </p:txBody>
      </p:sp>
      <p:sp>
        <p:nvSpPr>
          <p:cNvPr id="2" name="Образ слайда 1">
            <a:extLst>
              <a:ext uri="{FF2B5EF4-FFF2-40B4-BE49-F238E27FC236}">
                <a16:creationId xmlns:a16="http://schemas.microsoft.com/office/drawing/2014/main" id="{A28AAFDE-FF6C-4944-A45F-E84E841A9AA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7843206-F1AA-4094-9835-41D5B3F4979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8021F98-8958-4953-9F33-9A8973C35FE2}"/>
              </a:ext>
            </a:extLst>
          </p:cNvPr>
          <p:cNvSpPr txBox="1">
            <a:spLocks noGrp="1"/>
          </p:cNvSpPr>
          <p:nvPr>
            <p:ph type="sldNum" sz="quarter" idx="5"/>
          </p:nvPr>
        </p:nvSpPr>
        <p:spPr>
          <a:ln/>
        </p:spPr>
        <p:txBody>
          <a:bodyPr vert="horz" lIns="0" tIns="0" rIns="0" bIns="0" anchor="b" anchorCtr="0">
            <a:noAutofit/>
          </a:bodyPr>
          <a:lstStyle/>
          <a:p>
            <a:pPr lvl="0"/>
            <a:fld id="{BF98CA7B-03FC-4A57-B0CA-477D7D8887DA}" type="slidenum">
              <a:t>36</a:t>
            </a:fld>
            <a:endParaRPr lang="en-US"/>
          </a:p>
        </p:txBody>
      </p:sp>
      <p:sp>
        <p:nvSpPr>
          <p:cNvPr id="2" name="Образ слайда 1">
            <a:extLst>
              <a:ext uri="{FF2B5EF4-FFF2-40B4-BE49-F238E27FC236}">
                <a16:creationId xmlns:a16="http://schemas.microsoft.com/office/drawing/2014/main" id="{CF0E6C44-DAF5-489C-8C87-E0ABBFD5AD0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F08844E-D292-4B01-83CB-82BC5C32C67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89FAFC1-2643-4727-A685-DF622BA90EE5}"/>
              </a:ext>
            </a:extLst>
          </p:cNvPr>
          <p:cNvSpPr txBox="1">
            <a:spLocks noGrp="1"/>
          </p:cNvSpPr>
          <p:nvPr>
            <p:ph type="sldNum" sz="quarter" idx="5"/>
          </p:nvPr>
        </p:nvSpPr>
        <p:spPr>
          <a:ln/>
        </p:spPr>
        <p:txBody>
          <a:bodyPr vert="horz" lIns="0" tIns="0" rIns="0" bIns="0" anchor="b" anchorCtr="0">
            <a:noAutofit/>
          </a:bodyPr>
          <a:lstStyle/>
          <a:p>
            <a:pPr lvl="0"/>
            <a:fld id="{B3A4072D-3386-4301-8F6C-F6EB30D2D0AC}" type="slidenum">
              <a:t>37</a:t>
            </a:fld>
            <a:endParaRPr lang="en-US"/>
          </a:p>
        </p:txBody>
      </p:sp>
      <p:sp>
        <p:nvSpPr>
          <p:cNvPr id="2" name="Образ слайда 1">
            <a:extLst>
              <a:ext uri="{FF2B5EF4-FFF2-40B4-BE49-F238E27FC236}">
                <a16:creationId xmlns:a16="http://schemas.microsoft.com/office/drawing/2014/main" id="{D2034650-DF06-4208-A48E-9C16DA62BF1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F3C09CF-1AE5-4791-99B6-0A8AB64901C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B1733E9-2CDF-4EE1-8043-C15D7D0EF64B}"/>
              </a:ext>
            </a:extLst>
          </p:cNvPr>
          <p:cNvSpPr txBox="1">
            <a:spLocks noGrp="1"/>
          </p:cNvSpPr>
          <p:nvPr>
            <p:ph type="sldNum" sz="quarter" idx="5"/>
          </p:nvPr>
        </p:nvSpPr>
        <p:spPr>
          <a:ln/>
        </p:spPr>
        <p:txBody>
          <a:bodyPr vert="horz" lIns="0" tIns="0" rIns="0" bIns="0" anchor="b" anchorCtr="0">
            <a:noAutofit/>
          </a:bodyPr>
          <a:lstStyle/>
          <a:p>
            <a:pPr lvl="0"/>
            <a:fld id="{3F21F4BD-95BA-4E27-8518-FA58E4CAF1D9}" type="slidenum">
              <a:t>38</a:t>
            </a:fld>
            <a:endParaRPr lang="en-US"/>
          </a:p>
        </p:txBody>
      </p:sp>
      <p:sp>
        <p:nvSpPr>
          <p:cNvPr id="2" name="Образ слайда 1">
            <a:extLst>
              <a:ext uri="{FF2B5EF4-FFF2-40B4-BE49-F238E27FC236}">
                <a16:creationId xmlns:a16="http://schemas.microsoft.com/office/drawing/2014/main" id="{15D05C00-091A-4E97-A3AD-565BDF3ADC6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360A43B-B3B2-45CB-B34E-EAF881AB9C8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2A9022E-116A-427B-803E-FAF11ECA5E02}"/>
              </a:ext>
            </a:extLst>
          </p:cNvPr>
          <p:cNvSpPr txBox="1">
            <a:spLocks noGrp="1"/>
          </p:cNvSpPr>
          <p:nvPr>
            <p:ph type="sldNum" sz="quarter" idx="5"/>
          </p:nvPr>
        </p:nvSpPr>
        <p:spPr>
          <a:ln/>
        </p:spPr>
        <p:txBody>
          <a:bodyPr vert="horz" lIns="0" tIns="0" rIns="0" bIns="0" anchor="b" anchorCtr="0">
            <a:noAutofit/>
          </a:bodyPr>
          <a:lstStyle/>
          <a:p>
            <a:pPr lvl="0"/>
            <a:fld id="{8F0E583B-9FFA-4EB2-8B67-661FD866CBD0}" type="slidenum">
              <a:t>39</a:t>
            </a:fld>
            <a:endParaRPr lang="en-US"/>
          </a:p>
        </p:txBody>
      </p:sp>
      <p:sp>
        <p:nvSpPr>
          <p:cNvPr id="2" name="Образ слайда 1">
            <a:extLst>
              <a:ext uri="{FF2B5EF4-FFF2-40B4-BE49-F238E27FC236}">
                <a16:creationId xmlns:a16="http://schemas.microsoft.com/office/drawing/2014/main" id="{EB0285CB-4DF7-4746-9CC5-6A141D782B5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7390007-23C7-4612-B99C-92BAA6BCEBB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B7D74A9-9012-435B-9EE8-96554102C4B0}"/>
              </a:ext>
            </a:extLst>
          </p:cNvPr>
          <p:cNvSpPr txBox="1">
            <a:spLocks noGrp="1"/>
          </p:cNvSpPr>
          <p:nvPr>
            <p:ph type="sldNum" sz="quarter" idx="5"/>
          </p:nvPr>
        </p:nvSpPr>
        <p:spPr>
          <a:ln/>
        </p:spPr>
        <p:txBody>
          <a:bodyPr lIns="0" tIns="0" rIns="0" bIns="0" anchor="b" anchorCtr="0">
            <a:noAutofit/>
          </a:bodyPr>
          <a:lstStyle/>
          <a:p>
            <a:pPr lvl="0"/>
            <a:fld id="{DCC3D061-56D6-4EE1-A454-20FB2D09AD75}" type="slidenum">
              <a:t>4</a:t>
            </a:fld>
            <a:endParaRPr lang="en-US"/>
          </a:p>
        </p:txBody>
      </p:sp>
      <p:sp>
        <p:nvSpPr>
          <p:cNvPr id="2" name="Образ слайда 1">
            <a:extLst>
              <a:ext uri="{FF2B5EF4-FFF2-40B4-BE49-F238E27FC236}">
                <a16:creationId xmlns:a16="http://schemas.microsoft.com/office/drawing/2014/main" id="{A0366E63-34E9-46CF-B1DD-9149B99E2A1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B999983-3AAB-4715-BEAB-4748884243C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FE63C4A-C79D-49C3-B846-B50778FEC579}"/>
              </a:ext>
            </a:extLst>
          </p:cNvPr>
          <p:cNvSpPr txBox="1">
            <a:spLocks noGrp="1"/>
          </p:cNvSpPr>
          <p:nvPr>
            <p:ph type="sldNum" sz="quarter" idx="5"/>
          </p:nvPr>
        </p:nvSpPr>
        <p:spPr>
          <a:ln/>
        </p:spPr>
        <p:txBody>
          <a:bodyPr vert="horz" lIns="0" tIns="0" rIns="0" bIns="0" anchor="b" anchorCtr="0">
            <a:noAutofit/>
          </a:bodyPr>
          <a:lstStyle/>
          <a:p>
            <a:pPr lvl="0"/>
            <a:fld id="{4BD3EBDA-0A51-4805-A2BF-18B503D81377}" type="slidenum">
              <a:t>40</a:t>
            </a:fld>
            <a:endParaRPr lang="en-US"/>
          </a:p>
        </p:txBody>
      </p:sp>
      <p:sp>
        <p:nvSpPr>
          <p:cNvPr id="2" name="Образ слайда 1">
            <a:extLst>
              <a:ext uri="{FF2B5EF4-FFF2-40B4-BE49-F238E27FC236}">
                <a16:creationId xmlns:a16="http://schemas.microsoft.com/office/drawing/2014/main" id="{BC639B41-8D4A-452D-B252-CCBB2BDBE48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375CCBC-5FE8-4167-B49F-1640DBAD9C8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99D6B85-5314-4CD7-AEF9-42B060311DEE}"/>
              </a:ext>
            </a:extLst>
          </p:cNvPr>
          <p:cNvSpPr txBox="1">
            <a:spLocks noGrp="1"/>
          </p:cNvSpPr>
          <p:nvPr>
            <p:ph type="sldNum" sz="quarter" idx="5"/>
          </p:nvPr>
        </p:nvSpPr>
        <p:spPr>
          <a:ln/>
        </p:spPr>
        <p:txBody>
          <a:bodyPr vert="horz" lIns="0" tIns="0" rIns="0" bIns="0" anchor="b" anchorCtr="0">
            <a:noAutofit/>
          </a:bodyPr>
          <a:lstStyle/>
          <a:p>
            <a:pPr lvl="0"/>
            <a:fld id="{B5082158-5AB5-4AEC-B31F-4AA971ED5966}" type="slidenum">
              <a:t>41</a:t>
            </a:fld>
            <a:endParaRPr lang="en-US"/>
          </a:p>
        </p:txBody>
      </p:sp>
      <p:sp>
        <p:nvSpPr>
          <p:cNvPr id="2" name="Образ слайда 1">
            <a:extLst>
              <a:ext uri="{FF2B5EF4-FFF2-40B4-BE49-F238E27FC236}">
                <a16:creationId xmlns:a16="http://schemas.microsoft.com/office/drawing/2014/main" id="{32214A81-6E7F-4BB6-A4CB-CCCF61BEB67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B0ABFC6-45A0-4E68-8F24-DB4CD2C2D7D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D9BDE38-3F11-425D-9DE4-85D9BE2AABF7}"/>
              </a:ext>
            </a:extLst>
          </p:cNvPr>
          <p:cNvSpPr txBox="1">
            <a:spLocks noGrp="1"/>
          </p:cNvSpPr>
          <p:nvPr>
            <p:ph type="sldNum" sz="quarter" idx="5"/>
          </p:nvPr>
        </p:nvSpPr>
        <p:spPr>
          <a:ln/>
        </p:spPr>
        <p:txBody>
          <a:bodyPr vert="horz" lIns="0" tIns="0" rIns="0" bIns="0" anchor="b" anchorCtr="0">
            <a:noAutofit/>
          </a:bodyPr>
          <a:lstStyle/>
          <a:p>
            <a:pPr lvl="0"/>
            <a:fld id="{E36BA546-E257-439E-ABC0-0BEA6A84FD55}" type="slidenum">
              <a:t>42</a:t>
            </a:fld>
            <a:endParaRPr lang="en-US"/>
          </a:p>
        </p:txBody>
      </p:sp>
      <p:sp>
        <p:nvSpPr>
          <p:cNvPr id="2" name="Образ слайда 1">
            <a:extLst>
              <a:ext uri="{FF2B5EF4-FFF2-40B4-BE49-F238E27FC236}">
                <a16:creationId xmlns:a16="http://schemas.microsoft.com/office/drawing/2014/main" id="{C30F87B4-DEA8-47E7-AC97-FA31D68941D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9DCCBB8-D86C-4D46-A321-DE743D9F9E5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A403FD2-A519-462D-BC84-33B07CD82AA6}"/>
              </a:ext>
            </a:extLst>
          </p:cNvPr>
          <p:cNvSpPr txBox="1">
            <a:spLocks noGrp="1"/>
          </p:cNvSpPr>
          <p:nvPr>
            <p:ph type="sldNum" sz="quarter" idx="5"/>
          </p:nvPr>
        </p:nvSpPr>
        <p:spPr>
          <a:ln/>
        </p:spPr>
        <p:txBody>
          <a:bodyPr vert="horz" lIns="0" tIns="0" rIns="0" bIns="0" anchor="b" anchorCtr="0">
            <a:noAutofit/>
          </a:bodyPr>
          <a:lstStyle/>
          <a:p>
            <a:pPr lvl="0"/>
            <a:fld id="{1932D3FE-34C6-438C-A1AD-69737B5D947A}" type="slidenum">
              <a:t>43</a:t>
            </a:fld>
            <a:endParaRPr lang="en-US"/>
          </a:p>
        </p:txBody>
      </p:sp>
      <p:sp>
        <p:nvSpPr>
          <p:cNvPr id="2" name="Образ слайда 1">
            <a:extLst>
              <a:ext uri="{FF2B5EF4-FFF2-40B4-BE49-F238E27FC236}">
                <a16:creationId xmlns:a16="http://schemas.microsoft.com/office/drawing/2014/main" id="{A552CE06-A435-4228-B6E2-76804C05DCF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CDA0BAA-80FE-4B16-9CC6-A407EAD0017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E69467F-323F-470A-B044-593964FDD960}"/>
              </a:ext>
            </a:extLst>
          </p:cNvPr>
          <p:cNvSpPr txBox="1">
            <a:spLocks noGrp="1"/>
          </p:cNvSpPr>
          <p:nvPr>
            <p:ph type="sldNum" sz="quarter" idx="5"/>
          </p:nvPr>
        </p:nvSpPr>
        <p:spPr>
          <a:ln/>
        </p:spPr>
        <p:txBody>
          <a:bodyPr vert="horz" lIns="0" tIns="0" rIns="0" bIns="0" anchor="b" anchorCtr="0">
            <a:noAutofit/>
          </a:bodyPr>
          <a:lstStyle/>
          <a:p>
            <a:pPr lvl="0"/>
            <a:fld id="{4FEE855A-4CF6-4FE0-9088-B3E38A90345B}" type="slidenum">
              <a:t>44</a:t>
            </a:fld>
            <a:endParaRPr lang="en-US"/>
          </a:p>
        </p:txBody>
      </p:sp>
      <p:sp>
        <p:nvSpPr>
          <p:cNvPr id="2" name="Образ слайда 1">
            <a:extLst>
              <a:ext uri="{FF2B5EF4-FFF2-40B4-BE49-F238E27FC236}">
                <a16:creationId xmlns:a16="http://schemas.microsoft.com/office/drawing/2014/main" id="{366B2B95-A246-4583-A38E-F49627691BF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C9BB0EB-7BCD-4BC0-B725-B6C200F1F03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638A5DA-21D7-4048-A3D2-9F868F01A6F7}"/>
              </a:ext>
            </a:extLst>
          </p:cNvPr>
          <p:cNvSpPr txBox="1">
            <a:spLocks noGrp="1"/>
          </p:cNvSpPr>
          <p:nvPr>
            <p:ph type="sldNum" sz="quarter" idx="5"/>
          </p:nvPr>
        </p:nvSpPr>
        <p:spPr>
          <a:ln/>
        </p:spPr>
        <p:txBody>
          <a:bodyPr vert="horz" lIns="0" tIns="0" rIns="0" bIns="0" anchor="b" anchorCtr="0">
            <a:noAutofit/>
          </a:bodyPr>
          <a:lstStyle/>
          <a:p>
            <a:pPr lvl="0"/>
            <a:fld id="{2C4B241B-6F97-4CAA-B913-3D148451337C}" type="slidenum">
              <a:t>45</a:t>
            </a:fld>
            <a:endParaRPr lang="en-US"/>
          </a:p>
        </p:txBody>
      </p:sp>
      <p:sp>
        <p:nvSpPr>
          <p:cNvPr id="2" name="Образ слайда 1">
            <a:extLst>
              <a:ext uri="{FF2B5EF4-FFF2-40B4-BE49-F238E27FC236}">
                <a16:creationId xmlns:a16="http://schemas.microsoft.com/office/drawing/2014/main" id="{FB3425E1-2FB8-4C6C-B66F-1015CB196FFC}"/>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E2A14F8-C294-4742-A19E-39DE46FF976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6044F71-582C-4429-9D5D-91D4206E3C47}"/>
              </a:ext>
            </a:extLst>
          </p:cNvPr>
          <p:cNvSpPr txBox="1">
            <a:spLocks noGrp="1"/>
          </p:cNvSpPr>
          <p:nvPr>
            <p:ph type="sldNum" sz="quarter" idx="5"/>
          </p:nvPr>
        </p:nvSpPr>
        <p:spPr>
          <a:ln/>
        </p:spPr>
        <p:txBody>
          <a:bodyPr vert="horz" lIns="0" tIns="0" rIns="0" bIns="0" anchor="b" anchorCtr="0">
            <a:noAutofit/>
          </a:bodyPr>
          <a:lstStyle/>
          <a:p>
            <a:pPr lvl="0"/>
            <a:fld id="{C5B92E56-72A4-475B-9BA7-03E21A9680DD}" type="slidenum">
              <a:t>46</a:t>
            </a:fld>
            <a:endParaRPr lang="en-US"/>
          </a:p>
        </p:txBody>
      </p:sp>
      <p:sp>
        <p:nvSpPr>
          <p:cNvPr id="2" name="Образ слайда 1">
            <a:extLst>
              <a:ext uri="{FF2B5EF4-FFF2-40B4-BE49-F238E27FC236}">
                <a16:creationId xmlns:a16="http://schemas.microsoft.com/office/drawing/2014/main" id="{5EEA65F9-EAEE-46F2-BE11-DE8BA600760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17F5A8D-69BD-42E6-BC7A-9283B8FBCF3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E7CF38E-6C5F-4DE3-8C16-31DFAFADC217}"/>
              </a:ext>
            </a:extLst>
          </p:cNvPr>
          <p:cNvSpPr txBox="1">
            <a:spLocks noGrp="1"/>
          </p:cNvSpPr>
          <p:nvPr>
            <p:ph type="sldNum" sz="quarter" idx="5"/>
          </p:nvPr>
        </p:nvSpPr>
        <p:spPr>
          <a:ln/>
        </p:spPr>
        <p:txBody>
          <a:bodyPr vert="horz" lIns="0" tIns="0" rIns="0" bIns="0" anchor="b" anchorCtr="0">
            <a:noAutofit/>
          </a:bodyPr>
          <a:lstStyle/>
          <a:p>
            <a:pPr lvl="0"/>
            <a:fld id="{F6E6CF6D-E24A-416E-B0A5-4C14A185C7C7}" type="slidenum">
              <a:t>47</a:t>
            </a:fld>
            <a:endParaRPr lang="en-US"/>
          </a:p>
        </p:txBody>
      </p:sp>
      <p:sp>
        <p:nvSpPr>
          <p:cNvPr id="2" name="Образ слайда 1">
            <a:extLst>
              <a:ext uri="{FF2B5EF4-FFF2-40B4-BE49-F238E27FC236}">
                <a16:creationId xmlns:a16="http://schemas.microsoft.com/office/drawing/2014/main" id="{21F26B91-4F30-4B96-BBCB-B438CD61AC7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18CE4E3-B849-4043-8935-D49AF1A724D1}"/>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D21F8B7-9D86-4DFA-AEFE-27E7224E22C2}"/>
              </a:ext>
            </a:extLst>
          </p:cNvPr>
          <p:cNvSpPr txBox="1">
            <a:spLocks noGrp="1"/>
          </p:cNvSpPr>
          <p:nvPr>
            <p:ph type="sldNum" sz="quarter" idx="5"/>
          </p:nvPr>
        </p:nvSpPr>
        <p:spPr>
          <a:ln/>
        </p:spPr>
        <p:txBody>
          <a:bodyPr vert="horz" lIns="0" tIns="0" rIns="0" bIns="0" anchor="b" anchorCtr="0">
            <a:noAutofit/>
          </a:bodyPr>
          <a:lstStyle/>
          <a:p>
            <a:pPr lvl="0"/>
            <a:fld id="{EFDB4CD2-727E-4FF9-8E81-48EB879504FF}" type="slidenum">
              <a:t>48</a:t>
            </a:fld>
            <a:endParaRPr lang="en-US"/>
          </a:p>
        </p:txBody>
      </p:sp>
      <p:sp>
        <p:nvSpPr>
          <p:cNvPr id="2" name="Образ слайда 1">
            <a:extLst>
              <a:ext uri="{FF2B5EF4-FFF2-40B4-BE49-F238E27FC236}">
                <a16:creationId xmlns:a16="http://schemas.microsoft.com/office/drawing/2014/main" id="{3D46AB73-D8CC-456D-8034-40EAA51F58B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32266C3-059E-4692-AAAD-60088421465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451A336-3EC6-421A-94D4-6A5F0E94747B}"/>
              </a:ext>
            </a:extLst>
          </p:cNvPr>
          <p:cNvSpPr txBox="1">
            <a:spLocks noGrp="1"/>
          </p:cNvSpPr>
          <p:nvPr>
            <p:ph type="sldNum" sz="quarter" idx="5"/>
          </p:nvPr>
        </p:nvSpPr>
        <p:spPr>
          <a:ln/>
        </p:spPr>
        <p:txBody>
          <a:bodyPr vert="horz" lIns="0" tIns="0" rIns="0" bIns="0" anchor="b" anchorCtr="0">
            <a:noAutofit/>
          </a:bodyPr>
          <a:lstStyle/>
          <a:p>
            <a:pPr lvl="0"/>
            <a:fld id="{6D2DED42-F52C-4735-B185-51FDC4750E49}" type="slidenum">
              <a:t>49</a:t>
            </a:fld>
            <a:endParaRPr lang="en-US"/>
          </a:p>
        </p:txBody>
      </p:sp>
      <p:sp>
        <p:nvSpPr>
          <p:cNvPr id="2" name="Образ слайда 1">
            <a:extLst>
              <a:ext uri="{FF2B5EF4-FFF2-40B4-BE49-F238E27FC236}">
                <a16:creationId xmlns:a16="http://schemas.microsoft.com/office/drawing/2014/main" id="{C88CEEC0-7B78-42E3-8F0E-FB49750164B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18C4718-727D-41A3-92DA-0721EF62504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769DAB3-B125-478B-9E4C-55D933F9EAC9}"/>
              </a:ext>
            </a:extLst>
          </p:cNvPr>
          <p:cNvSpPr txBox="1">
            <a:spLocks noGrp="1"/>
          </p:cNvSpPr>
          <p:nvPr>
            <p:ph type="sldNum" sz="quarter" idx="5"/>
          </p:nvPr>
        </p:nvSpPr>
        <p:spPr>
          <a:ln/>
        </p:spPr>
        <p:txBody>
          <a:bodyPr lIns="0" tIns="0" rIns="0" bIns="0" anchor="b" anchorCtr="0">
            <a:noAutofit/>
          </a:bodyPr>
          <a:lstStyle/>
          <a:p>
            <a:pPr lvl="0"/>
            <a:fld id="{EDCFCDAE-A3D5-4EEA-A8F5-672A11CBD7F0}" type="slidenum">
              <a:t>5</a:t>
            </a:fld>
            <a:endParaRPr lang="en-US"/>
          </a:p>
        </p:txBody>
      </p:sp>
      <p:sp>
        <p:nvSpPr>
          <p:cNvPr id="2" name="Образ слайда 1">
            <a:extLst>
              <a:ext uri="{FF2B5EF4-FFF2-40B4-BE49-F238E27FC236}">
                <a16:creationId xmlns:a16="http://schemas.microsoft.com/office/drawing/2014/main" id="{FF806EE1-F727-4011-B75F-E6DBEC83BC6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5A4D843-9177-4A72-8843-D4C62F5C6EE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50</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090397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0EC0CFE-04FE-4089-BAB4-4D6F28A9ADE1}"/>
              </a:ext>
            </a:extLst>
          </p:cNvPr>
          <p:cNvSpPr txBox="1">
            <a:spLocks noGrp="1"/>
          </p:cNvSpPr>
          <p:nvPr>
            <p:ph type="sldNum" sz="quarter" idx="5"/>
          </p:nvPr>
        </p:nvSpPr>
        <p:spPr>
          <a:ln/>
        </p:spPr>
        <p:txBody>
          <a:bodyPr vert="horz" lIns="0" tIns="0" rIns="0" bIns="0" anchor="b" anchorCtr="0">
            <a:noAutofit/>
          </a:bodyPr>
          <a:lstStyle/>
          <a:p>
            <a:pPr lvl="0"/>
            <a:fld id="{95470AB6-D308-47C8-9718-59137019EC3A}" type="slidenum">
              <a:t>51</a:t>
            </a:fld>
            <a:endParaRPr lang="en-US"/>
          </a:p>
        </p:txBody>
      </p:sp>
      <p:sp>
        <p:nvSpPr>
          <p:cNvPr id="2" name="Образ слайда 1">
            <a:extLst>
              <a:ext uri="{FF2B5EF4-FFF2-40B4-BE49-F238E27FC236}">
                <a16:creationId xmlns:a16="http://schemas.microsoft.com/office/drawing/2014/main" id="{02760D57-8CF5-4D05-926B-435FF9BAFB2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DCE57CE-0C67-4279-8BC5-29CBDC707D3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236B23A-2C90-4FD1-8D6B-F2815F0A00BF}"/>
              </a:ext>
            </a:extLst>
          </p:cNvPr>
          <p:cNvSpPr txBox="1">
            <a:spLocks noGrp="1"/>
          </p:cNvSpPr>
          <p:nvPr>
            <p:ph type="sldNum" sz="quarter" idx="5"/>
          </p:nvPr>
        </p:nvSpPr>
        <p:spPr>
          <a:ln/>
        </p:spPr>
        <p:txBody>
          <a:bodyPr vert="horz" lIns="0" tIns="0" rIns="0" bIns="0" anchor="b" anchorCtr="0">
            <a:noAutofit/>
          </a:bodyPr>
          <a:lstStyle/>
          <a:p>
            <a:pPr lvl="0"/>
            <a:fld id="{461995B4-561C-4DD2-829F-7580B2D915C5}" type="slidenum">
              <a:t>52</a:t>
            </a:fld>
            <a:endParaRPr lang="en-US"/>
          </a:p>
        </p:txBody>
      </p:sp>
      <p:sp>
        <p:nvSpPr>
          <p:cNvPr id="2" name="Образ слайда 1">
            <a:extLst>
              <a:ext uri="{FF2B5EF4-FFF2-40B4-BE49-F238E27FC236}">
                <a16:creationId xmlns:a16="http://schemas.microsoft.com/office/drawing/2014/main" id="{A29D82F0-F88F-4570-AF26-03AA3F058E9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B3A52AF-2EE0-4A2C-AD42-5D46FADCE5D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27E113D-E482-4496-84EE-603FA1CCD9CA}"/>
              </a:ext>
            </a:extLst>
          </p:cNvPr>
          <p:cNvSpPr txBox="1">
            <a:spLocks noGrp="1"/>
          </p:cNvSpPr>
          <p:nvPr>
            <p:ph type="sldNum" sz="quarter" idx="5"/>
          </p:nvPr>
        </p:nvSpPr>
        <p:spPr>
          <a:ln/>
        </p:spPr>
        <p:txBody>
          <a:bodyPr vert="horz" lIns="0" tIns="0" rIns="0" bIns="0" anchor="b" anchorCtr="0">
            <a:noAutofit/>
          </a:bodyPr>
          <a:lstStyle/>
          <a:p>
            <a:pPr lvl="0"/>
            <a:fld id="{F3816F45-3D1A-451A-B3F0-FE1A00CF95A6}" type="slidenum">
              <a:t>53</a:t>
            </a:fld>
            <a:endParaRPr lang="en-US"/>
          </a:p>
        </p:txBody>
      </p:sp>
      <p:sp>
        <p:nvSpPr>
          <p:cNvPr id="2" name="Образ слайда 1">
            <a:extLst>
              <a:ext uri="{FF2B5EF4-FFF2-40B4-BE49-F238E27FC236}">
                <a16:creationId xmlns:a16="http://schemas.microsoft.com/office/drawing/2014/main" id="{CA64B62D-61CA-4B8E-9909-4F159D8B165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ED6FB13-EA4D-421D-82E5-1DF34DA7348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D9E7726-C419-438E-8EC0-E5B0BFAFF54D}"/>
              </a:ext>
            </a:extLst>
          </p:cNvPr>
          <p:cNvSpPr txBox="1">
            <a:spLocks noGrp="1"/>
          </p:cNvSpPr>
          <p:nvPr>
            <p:ph type="sldNum" sz="quarter" idx="5"/>
          </p:nvPr>
        </p:nvSpPr>
        <p:spPr>
          <a:ln/>
        </p:spPr>
        <p:txBody>
          <a:bodyPr vert="horz" lIns="0" tIns="0" rIns="0" bIns="0" anchor="b" anchorCtr="0">
            <a:noAutofit/>
          </a:bodyPr>
          <a:lstStyle/>
          <a:p>
            <a:pPr lvl="0"/>
            <a:fld id="{977BDF59-37C4-4DFA-B4A9-67D35105F2E7}" type="slidenum">
              <a:t>54</a:t>
            </a:fld>
            <a:endParaRPr lang="en-US"/>
          </a:p>
        </p:txBody>
      </p:sp>
      <p:sp>
        <p:nvSpPr>
          <p:cNvPr id="2" name="Образ слайда 1">
            <a:extLst>
              <a:ext uri="{FF2B5EF4-FFF2-40B4-BE49-F238E27FC236}">
                <a16:creationId xmlns:a16="http://schemas.microsoft.com/office/drawing/2014/main" id="{25A6B202-40C1-46CA-88CA-C6030984408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983F83B-43D5-425C-8091-474FEC2D3F5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A02A396-E549-4FA9-848A-F01131591334}"/>
              </a:ext>
            </a:extLst>
          </p:cNvPr>
          <p:cNvSpPr txBox="1">
            <a:spLocks noGrp="1"/>
          </p:cNvSpPr>
          <p:nvPr>
            <p:ph type="sldNum" sz="quarter" idx="5"/>
          </p:nvPr>
        </p:nvSpPr>
        <p:spPr>
          <a:ln/>
        </p:spPr>
        <p:txBody>
          <a:bodyPr vert="horz" lIns="0" tIns="0" rIns="0" bIns="0" anchor="b" anchorCtr="0">
            <a:noAutofit/>
          </a:bodyPr>
          <a:lstStyle/>
          <a:p>
            <a:pPr lvl="0"/>
            <a:fld id="{34A89F0C-F110-4EF0-854A-28935E77061D}" type="slidenum">
              <a:t>55</a:t>
            </a:fld>
            <a:endParaRPr lang="en-US"/>
          </a:p>
        </p:txBody>
      </p:sp>
      <p:sp>
        <p:nvSpPr>
          <p:cNvPr id="2" name="Образ слайда 1">
            <a:extLst>
              <a:ext uri="{FF2B5EF4-FFF2-40B4-BE49-F238E27FC236}">
                <a16:creationId xmlns:a16="http://schemas.microsoft.com/office/drawing/2014/main" id="{83AB7988-0E59-402A-843B-897C0F3095D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0EEC72F-54BD-44FC-BA38-3E6711E3F7D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84B2F0B-CBA1-4D7F-8220-8C469563362D}"/>
              </a:ext>
            </a:extLst>
          </p:cNvPr>
          <p:cNvSpPr txBox="1">
            <a:spLocks noGrp="1"/>
          </p:cNvSpPr>
          <p:nvPr>
            <p:ph type="sldNum" sz="quarter" idx="5"/>
          </p:nvPr>
        </p:nvSpPr>
        <p:spPr>
          <a:ln/>
        </p:spPr>
        <p:txBody>
          <a:bodyPr vert="horz" lIns="0" tIns="0" rIns="0" bIns="0" anchor="b" anchorCtr="0">
            <a:noAutofit/>
          </a:bodyPr>
          <a:lstStyle/>
          <a:p>
            <a:pPr lvl="0"/>
            <a:fld id="{911F8CB5-EBCE-4151-A3C5-CF99AF0C33D6}" type="slidenum">
              <a:t>56</a:t>
            </a:fld>
            <a:endParaRPr lang="en-US"/>
          </a:p>
        </p:txBody>
      </p:sp>
      <p:sp>
        <p:nvSpPr>
          <p:cNvPr id="2" name="Образ слайда 1">
            <a:extLst>
              <a:ext uri="{FF2B5EF4-FFF2-40B4-BE49-F238E27FC236}">
                <a16:creationId xmlns:a16="http://schemas.microsoft.com/office/drawing/2014/main" id="{3C5E5C77-465B-4853-AE55-D0DD2A5EFBE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6967FFC-185D-46D6-A500-8634FC1F448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D7D233A-3F28-4047-A36B-613141AF62FA}"/>
              </a:ext>
            </a:extLst>
          </p:cNvPr>
          <p:cNvSpPr txBox="1">
            <a:spLocks noGrp="1"/>
          </p:cNvSpPr>
          <p:nvPr>
            <p:ph type="sldNum" sz="quarter" idx="5"/>
          </p:nvPr>
        </p:nvSpPr>
        <p:spPr>
          <a:ln/>
        </p:spPr>
        <p:txBody>
          <a:bodyPr vert="horz" lIns="0" tIns="0" rIns="0" bIns="0" anchor="b" anchorCtr="0">
            <a:noAutofit/>
          </a:bodyPr>
          <a:lstStyle/>
          <a:p>
            <a:pPr lvl="0"/>
            <a:fld id="{FA53F2FD-E75F-40D7-B806-F8011E4264BC}" type="slidenum">
              <a:t>57</a:t>
            </a:fld>
            <a:endParaRPr lang="en-US"/>
          </a:p>
        </p:txBody>
      </p:sp>
      <p:sp>
        <p:nvSpPr>
          <p:cNvPr id="2" name="Образ слайда 1">
            <a:extLst>
              <a:ext uri="{FF2B5EF4-FFF2-40B4-BE49-F238E27FC236}">
                <a16:creationId xmlns:a16="http://schemas.microsoft.com/office/drawing/2014/main" id="{653D3637-1FC9-49EA-8779-ED05E6D1366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0E2BCBD-F176-4A3D-845F-0E4279E9FB8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DA86B31-E88F-4D82-92FD-7559BB2FEE31}"/>
              </a:ext>
            </a:extLst>
          </p:cNvPr>
          <p:cNvSpPr txBox="1">
            <a:spLocks noGrp="1"/>
          </p:cNvSpPr>
          <p:nvPr>
            <p:ph type="sldNum" sz="quarter" idx="5"/>
          </p:nvPr>
        </p:nvSpPr>
        <p:spPr>
          <a:ln/>
        </p:spPr>
        <p:txBody>
          <a:bodyPr vert="horz" lIns="0" tIns="0" rIns="0" bIns="0" anchor="b" anchorCtr="0">
            <a:noAutofit/>
          </a:bodyPr>
          <a:lstStyle/>
          <a:p>
            <a:pPr lvl="0"/>
            <a:fld id="{696F9FFB-48BA-4CA4-BD64-B77F4A0AB10B}" type="slidenum">
              <a:t>58</a:t>
            </a:fld>
            <a:endParaRPr lang="en-US"/>
          </a:p>
        </p:txBody>
      </p:sp>
      <p:sp>
        <p:nvSpPr>
          <p:cNvPr id="2" name="Образ слайда 1">
            <a:extLst>
              <a:ext uri="{FF2B5EF4-FFF2-40B4-BE49-F238E27FC236}">
                <a16:creationId xmlns:a16="http://schemas.microsoft.com/office/drawing/2014/main" id="{759AF1F3-AB1B-4B26-8B3E-93F6075D0DA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DF56DCD-CA52-402A-B499-EE7480EA204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71FC740-8593-4FD7-8DD0-CD83DF08CAFD}"/>
              </a:ext>
            </a:extLst>
          </p:cNvPr>
          <p:cNvSpPr txBox="1">
            <a:spLocks noGrp="1"/>
          </p:cNvSpPr>
          <p:nvPr>
            <p:ph type="sldNum" sz="quarter" idx="5"/>
          </p:nvPr>
        </p:nvSpPr>
        <p:spPr>
          <a:ln/>
        </p:spPr>
        <p:txBody>
          <a:bodyPr vert="horz" lIns="0" tIns="0" rIns="0" bIns="0" anchor="b" anchorCtr="0">
            <a:noAutofit/>
          </a:bodyPr>
          <a:lstStyle/>
          <a:p>
            <a:pPr lvl="0"/>
            <a:fld id="{25009DE5-8A9D-47BC-B9C4-3A44CE40DF6A}" type="slidenum">
              <a:t>59</a:t>
            </a:fld>
            <a:endParaRPr lang="en-US"/>
          </a:p>
        </p:txBody>
      </p:sp>
      <p:sp>
        <p:nvSpPr>
          <p:cNvPr id="2" name="Образ слайда 1">
            <a:extLst>
              <a:ext uri="{FF2B5EF4-FFF2-40B4-BE49-F238E27FC236}">
                <a16:creationId xmlns:a16="http://schemas.microsoft.com/office/drawing/2014/main" id="{DA7CE559-22B1-4205-9A5E-4EE0562BD21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AF09126-9B7B-4EAE-B22E-40E9CD0B0F36}"/>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ED3F0ECB-A689-45A0-9C78-B94BA7392568}"/>
              </a:ext>
            </a:extLst>
          </p:cNvPr>
          <p:cNvSpPr txBox="1">
            <a:spLocks noGrp="1"/>
          </p:cNvSpPr>
          <p:nvPr>
            <p:ph type="sldNum" sz="quarter" idx="5"/>
          </p:nvPr>
        </p:nvSpPr>
        <p:spPr>
          <a:ln/>
        </p:spPr>
        <p:txBody>
          <a:bodyPr lIns="0" tIns="0" rIns="0" bIns="0" anchor="b" anchorCtr="0">
            <a:noAutofit/>
          </a:bodyPr>
          <a:lstStyle/>
          <a:p>
            <a:pPr lvl="0"/>
            <a:fld id="{55801B98-0F02-4DDB-AE0F-A872174DA0F9}" type="slidenum">
              <a:t>6</a:t>
            </a:fld>
            <a:endParaRPr lang="en-US"/>
          </a:p>
        </p:txBody>
      </p:sp>
      <p:sp>
        <p:nvSpPr>
          <p:cNvPr id="2" name="Образ слайда 1">
            <a:extLst>
              <a:ext uri="{FF2B5EF4-FFF2-40B4-BE49-F238E27FC236}">
                <a16:creationId xmlns:a16="http://schemas.microsoft.com/office/drawing/2014/main" id="{F6DAAF16-948A-429F-8B72-2502739C7FF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5DD46BE-4A31-4869-AD0E-B5EA0C312DB7}"/>
              </a:ext>
            </a:extLst>
          </p:cNvPr>
          <p:cNvSpPr txBox="1">
            <a:spLocks noGrp="1"/>
          </p:cNvSpPr>
          <p:nvPr>
            <p:ph type="body" sz="quarter" idx="1"/>
          </p:nvPr>
        </p:nvSpPr>
        <p:spPr/>
        <p:txBody>
          <a:bodyPr/>
          <a:lstStyle/>
          <a:p>
            <a:r>
              <a:rPr lang="en-US"/>
              <a:t>The --as-needed flag is passed to the GNU linker (GNU ld ). The flag tells the linker to link in the produced binary only the libraries containing symbols actually used by the binary itself. This binary can be either a final executable or another library.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A433DF5-0ED9-44D8-8BEE-0BC084B293B9}"/>
              </a:ext>
            </a:extLst>
          </p:cNvPr>
          <p:cNvSpPr txBox="1">
            <a:spLocks noGrp="1"/>
          </p:cNvSpPr>
          <p:nvPr>
            <p:ph type="sldNum" sz="quarter" idx="5"/>
          </p:nvPr>
        </p:nvSpPr>
        <p:spPr>
          <a:ln/>
        </p:spPr>
        <p:txBody>
          <a:bodyPr vert="horz" lIns="0" tIns="0" rIns="0" bIns="0" anchor="b" anchorCtr="0">
            <a:noAutofit/>
          </a:bodyPr>
          <a:lstStyle/>
          <a:p>
            <a:pPr lvl="0"/>
            <a:fld id="{4E3E6A0A-8CF1-412D-80DB-1E8D935ECD82}" type="slidenum">
              <a:t>60</a:t>
            </a:fld>
            <a:endParaRPr lang="en-US"/>
          </a:p>
        </p:txBody>
      </p:sp>
      <p:sp>
        <p:nvSpPr>
          <p:cNvPr id="2" name="Образ слайда 1">
            <a:extLst>
              <a:ext uri="{FF2B5EF4-FFF2-40B4-BE49-F238E27FC236}">
                <a16:creationId xmlns:a16="http://schemas.microsoft.com/office/drawing/2014/main" id="{A1A02AD5-BC7E-4AA2-B5CD-5E7CB98C34A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164FB82-EA3A-41CF-A330-72E3C089899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19840A9-8CDF-4691-A5ED-B0B15B7FFB0F}"/>
              </a:ext>
            </a:extLst>
          </p:cNvPr>
          <p:cNvSpPr txBox="1">
            <a:spLocks noGrp="1"/>
          </p:cNvSpPr>
          <p:nvPr>
            <p:ph type="sldNum" sz="quarter" idx="5"/>
          </p:nvPr>
        </p:nvSpPr>
        <p:spPr>
          <a:ln/>
        </p:spPr>
        <p:txBody>
          <a:bodyPr vert="horz" lIns="0" tIns="0" rIns="0" bIns="0" anchor="b" anchorCtr="0">
            <a:noAutofit/>
          </a:bodyPr>
          <a:lstStyle/>
          <a:p>
            <a:pPr lvl="0"/>
            <a:fld id="{F57BECF9-E652-4881-A643-F7F721066E9A}" type="slidenum">
              <a:t>61</a:t>
            </a:fld>
            <a:endParaRPr lang="en-US"/>
          </a:p>
        </p:txBody>
      </p:sp>
      <p:sp>
        <p:nvSpPr>
          <p:cNvPr id="2" name="Образ слайда 1">
            <a:extLst>
              <a:ext uri="{FF2B5EF4-FFF2-40B4-BE49-F238E27FC236}">
                <a16:creationId xmlns:a16="http://schemas.microsoft.com/office/drawing/2014/main" id="{FE67130F-67E6-4B51-9654-A0C4F2B66C0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9D1140AA-CE7B-4B28-9FB7-8A4A1E838D0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1F42DD4-E0C7-4E96-9CB1-5CA8FDB92D89}"/>
              </a:ext>
            </a:extLst>
          </p:cNvPr>
          <p:cNvSpPr txBox="1">
            <a:spLocks noGrp="1"/>
          </p:cNvSpPr>
          <p:nvPr>
            <p:ph type="sldNum" sz="quarter" idx="5"/>
          </p:nvPr>
        </p:nvSpPr>
        <p:spPr>
          <a:ln/>
        </p:spPr>
        <p:txBody>
          <a:bodyPr vert="horz" lIns="0" tIns="0" rIns="0" bIns="0" anchor="b" anchorCtr="0">
            <a:noAutofit/>
          </a:bodyPr>
          <a:lstStyle/>
          <a:p>
            <a:pPr lvl="0"/>
            <a:fld id="{9880756F-0255-4C25-871F-C17812F42549}" type="slidenum">
              <a:t>62</a:t>
            </a:fld>
            <a:endParaRPr lang="en-US"/>
          </a:p>
        </p:txBody>
      </p:sp>
      <p:sp>
        <p:nvSpPr>
          <p:cNvPr id="2" name="Образ слайда 1">
            <a:extLst>
              <a:ext uri="{FF2B5EF4-FFF2-40B4-BE49-F238E27FC236}">
                <a16:creationId xmlns:a16="http://schemas.microsoft.com/office/drawing/2014/main" id="{19A51765-81FD-4331-B931-8C7D42B5773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2752021-A6D2-496E-855F-E541696DDDD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A9D0F0E-1179-4A37-B17B-84EFAC5C3327}"/>
              </a:ext>
            </a:extLst>
          </p:cNvPr>
          <p:cNvSpPr txBox="1">
            <a:spLocks noGrp="1"/>
          </p:cNvSpPr>
          <p:nvPr>
            <p:ph type="sldNum" sz="quarter" idx="5"/>
          </p:nvPr>
        </p:nvSpPr>
        <p:spPr>
          <a:ln/>
        </p:spPr>
        <p:txBody>
          <a:bodyPr vert="horz" lIns="0" tIns="0" rIns="0" bIns="0" anchor="b" anchorCtr="0">
            <a:noAutofit/>
          </a:bodyPr>
          <a:lstStyle/>
          <a:p>
            <a:pPr lvl="0"/>
            <a:fld id="{C3D87245-4CB0-42A0-89A5-ACE1250654D3}" type="slidenum">
              <a:t>63</a:t>
            </a:fld>
            <a:endParaRPr lang="en-US"/>
          </a:p>
        </p:txBody>
      </p:sp>
      <p:sp>
        <p:nvSpPr>
          <p:cNvPr id="2" name="Образ слайда 1">
            <a:extLst>
              <a:ext uri="{FF2B5EF4-FFF2-40B4-BE49-F238E27FC236}">
                <a16:creationId xmlns:a16="http://schemas.microsoft.com/office/drawing/2014/main" id="{CD1ABF38-D1D6-4B24-93D1-BE4D07E63E9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E004D91-B2A3-484A-BEB4-41931EDA08A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10E6945-BB3F-43BC-85F7-F2970F111097}"/>
              </a:ext>
            </a:extLst>
          </p:cNvPr>
          <p:cNvSpPr txBox="1">
            <a:spLocks noGrp="1"/>
          </p:cNvSpPr>
          <p:nvPr>
            <p:ph type="sldNum" sz="quarter" idx="5"/>
          </p:nvPr>
        </p:nvSpPr>
        <p:spPr>
          <a:ln/>
        </p:spPr>
        <p:txBody>
          <a:bodyPr vert="horz" lIns="0" tIns="0" rIns="0" bIns="0" anchor="b" anchorCtr="0">
            <a:noAutofit/>
          </a:bodyPr>
          <a:lstStyle/>
          <a:p>
            <a:pPr lvl="0"/>
            <a:fld id="{C8B21FAC-B2D4-4160-9244-F1F5EE4638AE}" type="slidenum">
              <a:t>64</a:t>
            </a:fld>
            <a:endParaRPr lang="en-US"/>
          </a:p>
        </p:txBody>
      </p:sp>
      <p:sp>
        <p:nvSpPr>
          <p:cNvPr id="2" name="Образ слайда 1">
            <a:extLst>
              <a:ext uri="{FF2B5EF4-FFF2-40B4-BE49-F238E27FC236}">
                <a16:creationId xmlns:a16="http://schemas.microsoft.com/office/drawing/2014/main" id="{A4A4339D-92E0-40FD-85D3-F10FAEDCAE1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898E841-532E-44DD-AA40-7E4DA876AB1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F237877-F7C7-471C-A4A5-5D3CA54D9D52}"/>
              </a:ext>
            </a:extLst>
          </p:cNvPr>
          <p:cNvSpPr txBox="1">
            <a:spLocks noGrp="1"/>
          </p:cNvSpPr>
          <p:nvPr>
            <p:ph type="sldNum" sz="quarter" idx="5"/>
          </p:nvPr>
        </p:nvSpPr>
        <p:spPr>
          <a:ln/>
        </p:spPr>
        <p:txBody>
          <a:bodyPr vert="horz" lIns="0" tIns="0" rIns="0" bIns="0" anchor="b" anchorCtr="0">
            <a:noAutofit/>
          </a:bodyPr>
          <a:lstStyle/>
          <a:p>
            <a:pPr lvl="0"/>
            <a:fld id="{B010409C-68AB-463F-B360-4BF658F52CF5}" type="slidenum">
              <a:t>65</a:t>
            </a:fld>
            <a:endParaRPr lang="en-US"/>
          </a:p>
        </p:txBody>
      </p:sp>
      <p:sp>
        <p:nvSpPr>
          <p:cNvPr id="2" name="Образ слайда 1">
            <a:extLst>
              <a:ext uri="{FF2B5EF4-FFF2-40B4-BE49-F238E27FC236}">
                <a16:creationId xmlns:a16="http://schemas.microsoft.com/office/drawing/2014/main" id="{3FB703A4-5A41-4796-B551-1C0AD888B02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FE15C75-B641-4B1B-A336-CD9239086F9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3CFC419-BF14-454E-9696-E927F07E2159}"/>
              </a:ext>
            </a:extLst>
          </p:cNvPr>
          <p:cNvSpPr txBox="1">
            <a:spLocks noGrp="1"/>
          </p:cNvSpPr>
          <p:nvPr>
            <p:ph type="sldNum" sz="quarter" idx="5"/>
          </p:nvPr>
        </p:nvSpPr>
        <p:spPr>
          <a:ln/>
        </p:spPr>
        <p:txBody>
          <a:bodyPr vert="horz" lIns="0" tIns="0" rIns="0" bIns="0" anchor="b" anchorCtr="0">
            <a:noAutofit/>
          </a:bodyPr>
          <a:lstStyle/>
          <a:p>
            <a:pPr lvl="0"/>
            <a:fld id="{01D635AF-B3C8-4377-8971-6F9838B8272B}" type="slidenum">
              <a:t>66</a:t>
            </a:fld>
            <a:endParaRPr lang="en-US"/>
          </a:p>
        </p:txBody>
      </p:sp>
      <p:sp>
        <p:nvSpPr>
          <p:cNvPr id="2" name="Образ слайда 1">
            <a:extLst>
              <a:ext uri="{FF2B5EF4-FFF2-40B4-BE49-F238E27FC236}">
                <a16:creationId xmlns:a16="http://schemas.microsoft.com/office/drawing/2014/main" id="{64009C50-5E96-4562-991A-4CEC0CBA47E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03AAAF0-2DA4-4D98-8C1A-F20CB509BE1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882938B4-8945-42FB-A3B6-8842E9588DB9}"/>
              </a:ext>
            </a:extLst>
          </p:cNvPr>
          <p:cNvSpPr txBox="1">
            <a:spLocks noGrp="1"/>
          </p:cNvSpPr>
          <p:nvPr>
            <p:ph type="sldNum" sz="quarter" idx="5"/>
          </p:nvPr>
        </p:nvSpPr>
        <p:spPr>
          <a:ln/>
        </p:spPr>
        <p:txBody>
          <a:bodyPr vert="horz" lIns="0" tIns="0" rIns="0" bIns="0" anchor="b" anchorCtr="0">
            <a:noAutofit/>
          </a:bodyPr>
          <a:lstStyle/>
          <a:p>
            <a:pPr lvl="0"/>
            <a:fld id="{4D757A87-B260-453C-A50F-AB464FF94541}" type="slidenum">
              <a:t>67</a:t>
            </a:fld>
            <a:endParaRPr lang="en-US"/>
          </a:p>
        </p:txBody>
      </p:sp>
      <p:sp>
        <p:nvSpPr>
          <p:cNvPr id="2" name="Образ слайда 1">
            <a:extLst>
              <a:ext uri="{FF2B5EF4-FFF2-40B4-BE49-F238E27FC236}">
                <a16:creationId xmlns:a16="http://schemas.microsoft.com/office/drawing/2014/main" id="{7919B365-7519-4F8A-925A-6AE7EB88702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4496757-2C28-431A-8F84-EAA921E562D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F7A230B-3749-47A6-91ED-280FC7A24F63}"/>
              </a:ext>
            </a:extLst>
          </p:cNvPr>
          <p:cNvSpPr txBox="1">
            <a:spLocks noGrp="1"/>
          </p:cNvSpPr>
          <p:nvPr>
            <p:ph type="sldNum" sz="quarter" idx="5"/>
          </p:nvPr>
        </p:nvSpPr>
        <p:spPr>
          <a:ln/>
        </p:spPr>
        <p:txBody>
          <a:bodyPr vert="horz" lIns="0" tIns="0" rIns="0" bIns="0" anchor="b" anchorCtr="0">
            <a:noAutofit/>
          </a:bodyPr>
          <a:lstStyle/>
          <a:p>
            <a:pPr lvl="0"/>
            <a:fld id="{E9E3B24F-631D-4F11-B6E0-8C87219A8C5C}" type="slidenum">
              <a:t>68</a:t>
            </a:fld>
            <a:endParaRPr lang="en-US"/>
          </a:p>
        </p:txBody>
      </p:sp>
      <p:sp>
        <p:nvSpPr>
          <p:cNvPr id="2" name="Образ слайда 1">
            <a:extLst>
              <a:ext uri="{FF2B5EF4-FFF2-40B4-BE49-F238E27FC236}">
                <a16:creationId xmlns:a16="http://schemas.microsoft.com/office/drawing/2014/main" id="{7E61E6DC-C846-49C4-9BCD-106E5DFD220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996FD3A-D9B7-4A2D-8F86-C3F2D3A6AEA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C591F93-9B45-439F-AA0E-547CB9ACB08E}"/>
              </a:ext>
            </a:extLst>
          </p:cNvPr>
          <p:cNvSpPr txBox="1">
            <a:spLocks noGrp="1"/>
          </p:cNvSpPr>
          <p:nvPr>
            <p:ph type="sldNum" sz="quarter" idx="5"/>
          </p:nvPr>
        </p:nvSpPr>
        <p:spPr>
          <a:ln/>
        </p:spPr>
        <p:txBody>
          <a:bodyPr vert="horz" lIns="0" tIns="0" rIns="0" bIns="0" anchor="b" anchorCtr="0">
            <a:noAutofit/>
          </a:bodyPr>
          <a:lstStyle/>
          <a:p>
            <a:pPr lvl="0"/>
            <a:fld id="{D9582615-1359-4FDD-ACA7-4A68B68AFC91}" type="slidenum">
              <a:t>69</a:t>
            </a:fld>
            <a:endParaRPr lang="en-US"/>
          </a:p>
        </p:txBody>
      </p:sp>
      <p:sp>
        <p:nvSpPr>
          <p:cNvPr id="2" name="Образ слайда 1">
            <a:extLst>
              <a:ext uri="{FF2B5EF4-FFF2-40B4-BE49-F238E27FC236}">
                <a16:creationId xmlns:a16="http://schemas.microsoft.com/office/drawing/2014/main" id="{2DCD85E4-36E5-41BA-AB76-ED890D37F15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5DE249C-0318-4379-9AEB-517787AB952C}"/>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74D54C8-89B4-4AEE-9623-FFA88F4025DE}"/>
              </a:ext>
            </a:extLst>
          </p:cNvPr>
          <p:cNvSpPr txBox="1">
            <a:spLocks noGrp="1"/>
          </p:cNvSpPr>
          <p:nvPr>
            <p:ph type="sldNum" sz="quarter" idx="5"/>
          </p:nvPr>
        </p:nvSpPr>
        <p:spPr>
          <a:ln/>
        </p:spPr>
        <p:txBody>
          <a:bodyPr lIns="0" tIns="0" rIns="0" bIns="0" anchor="b" anchorCtr="0">
            <a:noAutofit/>
          </a:bodyPr>
          <a:lstStyle/>
          <a:p>
            <a:pPr lvl="0"/>
            <a:fld id="{592CA9C8-9501-4044-8B83-B22F946605B9}" type="slidenum">
              <a:t>7</a:t>
            </a:fld>
            <a:endParaRPr lang="en-US"/>
          </a:p>
        </p:txBody>
      </p:sp>
      <p:sp>
        <p:nvSpPr>
          <p:cNvPr id="2" name="Образ слайда 1">
            <a:extLst>
              <a:ext uri="{FF2B5EF4-FFF2-40B4-BE49-F238E27FC236}">
                <a16:creationId xmlns:a16="http://schemas.microsoft.com/office/drawing/2014/main" id="{9E05128F-BEA2-4687-861E-5C63AC044DF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ABD5ADC-E6A9-4C1A-A040-738AC62B142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D01A63-3AFB-4CDA-80CF-D5556209C94A}"/>
              </a:ext>
            </a:extLst>
          </p:cNvPr>
          <p:cNvSpPr txBox="1">
            <a:spLocks noGrp="1"/>
          </p:cNvSpPr>
          <p:nvPr>
            <p:ph type="sldNum" sz="quarter" idx="5"/>
          </p:nvPr>
        </p:nvSpPr>
        <p:spPr>
          <a:ln/>
        </p:spPr>
        <p:txBody>
          <a:bodyPr vert="horz" lIns="0" tIns="0" rIns="0" bIns="0" anchor="b" anchorCtr="0">
            <a:noAutofit/>
          </a:bodyPr>
          <a:lstStyle/>
          <a:p>
            <a:pPr lvl="0"/>
            <a:fld id="{15A02B0C-8DAF-410C-872A-A8540D866763}" type="slidenum">
              <a:t>70</a:t>
            </a:fld>
            <a:endParaRPr lang="en-US"/>
          </a:p>
        </p:txBody>
      </p:sp>
      <p:sp>
        <p:nvSpPr>
          <p:cNvPr id="2" name="Образ слайда 1">
            <a:extLst>
              <a:ext uri="{FF2B5EF4-FFF2-40B4-BE49-F238E27FC236}">
                <a16:creationId xmlns:a16="http://schemas.microsoft.com/office/drawing/2014/main" id="{62F348DE-C100-410F-9744-2B1ADF1F858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BB8EA4F-E0E5-4315-AE83-8FBBDF68925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693C435-9D16-4036-AF0A-AAEC83B7729C}"/>
              </a:ext>
            </a:extLst>
          </p:cNvPr>
          <p:cNvSpPr txBox="1">
            <a:spLocks noGrp="1"/>
          </p:cNvSpPr>
          <p:nvPr>
            <p:ph type="sldNum" sz="quarter" idx="5"/>
          </p:nvPr>
        </p:nvSpPr>
        <p:spPr>
          <a:ln/>
        </p:spPr>
        <p:txBody>
          <a:bodyPr vert="horz" lIns="0" tIns="0" rIns="0" bIns="0" anchor="b" anchorCtr="0">
            <a:noAutofit/>
          </a:bodyPr>
          <a:lstStyle/>
          <a:p>
            <a:pPr lvl="0"/>
            <a:fld id="{C0711FA0-196E-471D-B85B-ADD3610C4101}" type="slidenum">
              <a:t>71</a:t>
            </a:fld>
            <a:endParaRPr lang="en-US"/>
          </a:p>
        </p:txBody>
      </p:sp>
      <p:sp>
        <p:nvSpPr>
          <p:cNvPr id="2" name="Образ слайда 1">
            <a:extLst>
              <a:ext uri="{FF2B5EF4-FFF2-40B4-BE49-F238E27FC236}">
                <a16:creationId xmlns:a16="http://schemas.microsoft.com/office/drawing/2014/main" id="{67F39F31-FB12-4D35-ADFD-D383389EF17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7CC5437-7CA0-4686-9890-2A4167F7EF14}"/>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BA3A9B2-7EEB-4E8D-AEC3-EAD665BEEFAA}"/>
              </a:ext>
            </a:extLst>
          </p:cNvPr>
          <p:cNvSpPr txBox="1">
            <a:spLocks noGrp="1"/>
          </p:cNvSpPr>
          <p:nvPr>
            <p:ph type="sldNum" sz="quarter" idx="5"/>
          </p:nvPr>
        </p:nvSpPr>
        <p:spPr>
          <a:ln/>
        </p:spPr>
        <p:txBody>
          <a:bodyPr vert="horz" lIns="0" tIns="0" rIns="0" bIns="0" anchor="b" anchorCtr="0">
            <a:noAutofit/>
          </a:bodyPr>
          <a:lstStyle/>
          <a:p>
            <a:pPr lvl="0"/>
            <a:fld id="{5BE5EA1F-8E9C-4AC8-9E2D-5E8227EA577F}" type="slidenum">
              <a:t>72</a:t>
            </a:fld>
            <a:endParaRPr lang="en-US"/>
          </a:p>
        </p:txBody>
      </p:sp>
      <p:sp>
        <p:nvSpPr>
          <p:cNvPr id="2" name="Образ слайда 1">
            <a:extLst>
              <a:ext uri="{FF2B5EF4-FFF2-40B4-BE49-F238E27FC236}">
                <a16:creationId xmlns:a16="http://schemas.microsoft.com/office/drawing/2014/main" id="{2994ED13-1E46-43CA-A6E0-DE582565CD9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741EBB4-4293-4510-B34F-CBA67BA9D62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724B225-2823-42D3-A87D-1B77EB754610}"/>
              </a:ext>
            </a:extLst>
          </p:cNvPr>
          <p:cNvSpPr txBox="1">
            <a:spLocks noGrp="1"/>
          </p:cNvSpPr>
          <p:nvPr>
            <p:ph type="sldNum" sz="quarter" idx="5"/>
          </p:nvPr>
        </p:nvSpPr>
        <p:spPr>
          <a:ln/>
        </p:spPr>
        <p:txBody>
          <a:bodyPr vert="horz" lIns="0" tIns="0" rIns="0" bIns="0" anchor="b" anchorCtr="0">
            <a:noAutofit/>
          </a:bodyPr>
          <a:lstStyle/>
          <a:p>
            <a:pPr lvl="0"/>
            <a:fld id="{35B703CC-A60A-45FA-971C-3405A7D4500A}" type="slidenum">
              <a:t>73</a:t>
            </a:fld>
            <a:endParaRPr lang="en-US"/>
          </a:p>
        </p:txBody>
      </p:sp>
      <p:sp>
        <p:nvSpPr>
          <p:cNvPr id="2" name="Образ слайда 1">
            <a:extLst>
              <a:ext uri="{FF2B5EF4-FFF2-40B4-BE49-F238E27FC236}">
                <a16:creationId xmlns:a16="http://schemas.microsoft.com/office/drawing/2014/main" id="{968A1CC4-D500-4395-8C57-38BFF7E2364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0F658EB-59E4-4797-8375-FAE811532FF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74</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42255127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9559329-D83F-4002-B15E-5F065051FA6F}"/>
              </a:ext>
            </a:extLst>
          </p:cNvPr>
          <p:cNvSpPr txBox="1">
            <a:spLocks noGrp="1"/>
          </p:cNvSpPr>
          <p:nvPr>
            <p:ph type="sldNum" sz="quarter" idx="5"/>
          </p:nvPr>
        </p:nvSpPr>
        <p:spPr>
          <a:ln/>
        </p:spPr>
        <p:txBody>
          <a:bodyPr vert="horz" lIns="0" tIns="0" rIns="0" bIns="0" anchor="b" anchorCtr="0">
            <a:noAutofit/>
          </a:bodyPr>
          <a:lstStyle/>
          <a:p>
            <a:pPr lvl="0"/>
            <a:fld id="{E3D593B1-04B4-4374-848B-3489E176F079}" type="slidenum">
              <a:t>75</a:t>
            </a:fld>
            <a:endParaRPr lang="en-US"/>
          </a:p>
        </p:txBody>
      </p:sp>
      <p:sp>
        <p:nvSpPr>
          <p:cNvPr id="2" name="Образ слайда 1">
            <a:extLst>
              <a:ext uri="{FF2B5EF4-FFF2-40B4-BE49-F238E27FC236}">
                <a16:creationId xmlns:a16="http://schemas.microsoft.com/office/drawing/2014/main" id="{30FA6D6B-6ECD-4442-8DF0-85B85865540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0892325-0343-42A2-A63E-2B8A7E0F856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0994841-A6DD-4183-8594-E6334B429D8C}"/>
              </a:ext>
            </a:extLst>
          </p:cNvPr>
          <p:cNvSpPr txBox="1">
            <a:spLocks noGrp="1"/>
          </p:cNvSpPr>
          <p:nvPr>
            <p:ph type="sldNum" sz="quarter" idx="5"/>
          </p:nvPr>
        </p:nvSpPr>
        <p:spPr>
          <a:ln/>
        </p:spPr>
        <p:txBody>
          <a:bodyPr vert="horz" lIns="0" tIns="0" rIns="0" bIns="0" anchor="b" anchorCtr="0">
            <a:noAutofit/>
          </a:bodyPr>
          <a:lstStyle/>
          <a:p>
            <a:pPr lvl="0"/>
            <a:fld id="{83085396-0ABE-48B1-82A2-3C1C11866EB8}" type="slidenum">
              <a:t>76</a:t>
            </a:fld>
            <a:endParaRPr lang="en-US"/>
          </a:p>
        </p:txBody>
      </p:sp>
      <p:sp>
        <p:nvSpPr>
          <p:cNvPr id="2" name="Образ слайда 1">
            <a:extLst>
              <a:ext uri="{FF2B5EF4-FFF2-40B4-BE49-F238E27FC236}">
                <a16:creationId xmlns:a16="http://schemas.microsoft.com/office/drawing/2014/main" id="{7220F3F7-EC56-4249-A83C-055E415AD95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4969C65-39EB-499F-A3AF-BF76001C70EB}"/>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9103BAE-C1F7-4CCA-8771-478B9A57C392}"/>
              </a:ext>
            </a:extLst>
          </p:cNvPr>
          <p:cNvSpPr txBox="1">
            <a:spLocks noGrp="1"/>
          </p:cNvSpPr>
          <p:nvPr>
            <p:ph type="sldNum" sz="quarter" idx="5"/>
          </p:nvPr>
        </p:nvSpPr>
        <p:spPr>
          <a:ln/>
        </p:spPr>
        <p:txBody>
          <a:bodyPr vert="horz" lIns="0" tIns="0" rIns="0" bIns="0" anchor="b" anchorCtr="0">
            <a:noAutofit/>
          </a:bodyPr>
          <a:lstStyle/>
          <a:p>
            <a:pPr lvl="0"/>
            <a:fld id="{27780C0F-2622-45E0-802F-6217DD76CFC0}" type="slidenum">
              <a:t>77</a:t>
            </a:fld>
            <a:endParaRPr lang="en-US"/>
          </a:p>
        </p:txBody>
      </p:sp>
      <p:sp>
        <p:nvSpPr>
          <p:cNvPr id="2" name="Образ слайда 1">
            <a:extLst>
              <a:ext uri="{FF2B5EF4-FFF2-40B4-BE49-F238E27FC236}">
                <a16:creationId xmlns:a16="http://schemas.microsoft.com/office/drawing/2014/main" id="{A6DAC1FE-520B-494C-AA36-6ED152D4863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49DE6A46-75CA-4D45-A8DD-C9BAB073AF5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650C302-46E2-4AE9-BD1C-739F11740F6B}"/>
              </a:ext>
            </a:extLst>
          </p:cNvPr>
          <p:cNvSpPr txBox="1">
            <a:spLocks noGrp="1"/>
          </p:cNvSpPr>
          <p:nvPr>
            <p:ph type="sldNum" sz="quarter" idx="5"/>
          </p:nvPr>
        </p:nvSpPr>
        <p:spPr>
          <a:ln/>
        </p:spPr>
        <p:txBody>
          <a:bodyPr vert="horz" lIns="0" tIns="0" rIns="0" bIns="0" anchor="b" anchorCtr="0">
            <a:noAutofit/>
          </a:bodyPr>
          <a:lstStyle/>
          <a:p>
            <a:pPr lvl="0"/>
            <a:fld id="{D02A8D5E-02D6-4F01-967A-F4771A374465}" type="slidenum">
              <a:t>78</a:t>
            </a:fld>
            <a:endParaRPr lang="en-US"/>
          </a:p>
        </p:txBody>
      </p:sp>
      <p:sp>
        <p:nvSpPr>
          <p:cNvPr id="2" name="Образ слайда 1">
            <a:extLst>
              <a:ext uri="{FF2B5EF4-FFF2-40B4-BE49-F238E27FC236}">
                <a16:creationId xmlns:a16="http://schemas.microsoft.com/office/drawing/2014/main" id="{B9303175-4F00-4795-94FC-3A722E89421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BA16A25E-306E-449B-A325-7E007D0B579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C8D26D8-013F-44EF-A1DE-60988694E250}"/>
              </a:ext>
            </a:extLst>
          </p:cNvPr>
          <p:cNvSpPr txBox="1">
            <a:spLocks noGrp="1"/>
          </p:cNvSpPr>
          <p:nvPr>
            <p:ph type="sldNum" sz="quarter" idx="5"/>
          </p:nvPr>
        </p:nvSpPr>
        <p:spPr>
          <a:ln/>
        </p:spPr>
        <p:txBody>
          <a:bodyPr vert="horz" lIns="0" tIns="0" rIns="0" bIns="0" anchor="b" anchorCtr="0">
            <a:noAutofit/>
          </a:bodyPr>
          <a:lstStyle/>
          <a:p>
            <a:pPr lvl="0"/>
            <a:fld id="{7B6FF285-C830-45C8-BA6E-0D290B58291B}" type="slidenum">
              <a:t>80</a:t>
            </a:fld>
            <a:endParaRPr lang="en-US"/>
          </a:p>
        </p:txBody>
      </p:sp>
      <p:sp>
        <p:nvSpPr>
          <p:cNvPr id="2" name="Образ слайда 1">
            <a:extLst>
              <a:ext uri="{FF2B5EF4-FFF2-40B4-BE49-F238E27FC236}">
                <a16:creationId xmlns:a16="http://schemas.microsoft.com/office/drawing/2014/main" id="{6872C5AF-4D79-4A65-A9B7-D57C486AE19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076CFE85-33E7-4865-9711-800536AC4C69}"/>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93085572-7EF4-4571-A837-4162EA41A8F3}"/>
              </a:ext>
            </a:extLst>
          </p:cNvPr>
          <p:cNvSpPr txBox="1">
            <a:spLocks noGrp="1"/>
          </p:cNvSpPr>
          <p:nvPr>
            <p:ph type="sldNum" sz="quarter" idx="5"/>
          </p:nvPr>
        </p:nvSpPr>
        <p:spPr>
          <a:ln/>
        </p:spPr>
        <p:txBody>
          <a:bodyPr lIns="0" tIns="0" rIns="0" bIns="0" anchor="b" anchorCtr="0">
            <a:noAutofit/>
          </a:bodyPr>
          <a:lstStyle/>
          <a:p>
            <a:pPr lvl="0"/>
            <a:fld id="{700055EA-1F14-4062-9F34-1DBA7961808E}" type="slidenum">
              <a:t>8</a:t>
            </a:fld>
            <a:endParaRPr lang="en-US"/>
          </a:p>
        </p:txBody>
      </p:sp>
      <p:sp>
        <p:nvSpPr>
          <p:cNvPr id="2" name="Образ слайда 1">
            <a:extLst>
              <a:ext uri="{FF2B5EF4-FFF2-40B4-BE49-F238E27FC236}">
                <a16:creationId xmlns:a16="http://schemas.microsoft.com/office/drawing/2014/main" id="{C405DF98-61C1-4006-9B8D-F71484A801D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1C5F6B0-584E-4E16-B82F-7870BE9536BD}"/>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7433306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AE09807-E29A-431D-8B1F-342BBEFFC501}"/>
              </a:ext>
            </a:extLst>
          </p:cNvPr>
          <p:cNvSpPr txBox="1">
            <a:spLocks noGrp="1"/>
          </p:cNvSpPr>
          <p:nvPr>
            <p:ph type="sldNum" sz="quarter" idx="5"/>
          </p:nvPr>
        </p:nvSpPr>
        <p:spPr>
          <a:ln/>
        </p:spPr>
        <p:txBody>
          <a:bodyPr vert="horz" lIns="0" tIns="0" rIns="0" bIns="0" anchor="b" anchorCtr="0">
            <a:noAutofit/>
          </a:bodyPr>
          <a:lstStyle/>
          <a:p>
            <a:pPr lvl="0"/>
            <a:fld id="{4BD02A19-209A-44A9-89CB-B4DC6D072747}" type="slidenum">
              <a:t>81</a:t>
            </a:fld>
            <a:endParaRPr lang="en-US"/>
          </a:p>
        </p:txBody>
      </p:sp>
      <p:sp>
        <p:nvSpPr>
          <p:cNvPr id="2" name="Образ слайда 1">
            <a:extLst>
              <a:ext uri="{FF2B5EF4-FFF2-40B4-BE49-F238E27FC236}">
                <a16:creationId xmlns:a16="http://schemas.microsoft.com/office/drawing/2014/main" id="{269F9E0B-5031-4106-B18B-99518194A28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6C0B444-5B3C-4187-88BE-6AF4CFC4747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1FAF71F5-2311-4050-A092-AA6E5D07FAD6}"/>
              </a:ext>
            </a:extLst>
          </p:cNvPr>
          <p:cNvSpPr txBox="1">
            <a:spLocks noGrp="1"/>
          </p:cNvSpPr>
          <p:nvPr>
            <p:ph type="sldNum" sz="quarter" idx="5"/>
          </p:nvPr>
        </p:nvSpPr>
        <p:spPr>
          <a:ln/>
        </p:spPr>
        <p:txBody>
          <a:bodyPr vert="horz" lIns="0" tIns="0" rIns="0" bIns="0" anchor="b" anchorCtr="0">
            <a:noAutofit/>
          </a:bodyPr>
          <a:lstStyle/>
          <a:p>
            <a:pPr lvl="0"/>
            <a:fld id="{76E5B813-F228-40D2-A21D-DAFC54D9BC9B}" type="slidenum">
              <a:t>82</a:t>
            </a:fld>
            <a:endParaRPr lang="en-US"/>
          </a:p>
        </p:txBody>
      </p:sp>
      <p:sp>
        <p:nvSpPr>
          <p:cNvPr id="2" name="Образ слайда 1">
            <a:extLst>
              <a:ext uri="{FF2B5EF4-FFF2-40B4-BE49-F238E27FC236}">
                <a16:creationId xmlns:a16="http://schemas.microsoft.com/office/drawing/2014/main" id="{D9632A22-5550-47AE-8A3F-432DD5C47C0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E2F8A108-6A8F-4FDF-ACF7-707133895B6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263C414-F84B-457B-AA2C-E7DC7F2C1092}"/>
              </a:ext>
            </a:extLst>
          </p:cNvPr>
          <p:cNvSpPr txBox="1">
            <a:spLocks noGrp="1"/>
          </p:cNvSpPr>
          <p:nvPr>
            <p:ph type="sldNum" sz="quarter" idx="5"/>
          </p:nvPr>
        </p:nvSpPr>
        <p:spPr>
          <a:ln/>
        </p:spPr>
        <p:txBody>
          <a:bodyPr vert="horz" lIns="0" tIns="0" rIns="0" bIns="0" anchor="b" anchorCtr="0">
            <a:noAutofit/>
          </a:bodyPr>
          <a:lstStyle/>
          <a:p>
            <a:pPr lvl="0"/>
            <a:fld id="{A47C61C0-69C9-4BD0-89C6-0B7D4D264E88}" type="slidenum">
              <a:t>83</a:t>
            </a:fld>
            <a:endParaRPr lang="en-US"/>
          </a:p>
        </p:txBody>
      </p:sp>
      <p:sp>
        <p:nvSpPr>
          <p:cNvPr id="2" name="Образ слайда 1">
            <a:extLst>
              <a:ext uri="{FF2B5EF4-FFF2-40B4-BE49-F238E27FC236}">
                <a16:creationId xmlns:a16="http://schemas.microsoft.com/office/drawing/2014/main" id="{5062AB25-544C-4830-9CFA-A3C8D193443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1E5F1E07-CA5C-4676-9FB5-7828B5B4E47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DF0F7686-B036-4E04-B22D-D43459C2CF07}"/>
              </a:ext>
            </a:extLst>
          </p:cNvPr>
          <p:cNvSpPr txBox="1">
            <a:spLocks noGrp="1"/>
          </p:cNvSpPr>
          <p:nvPr>
            <p:ph type="sldNum" sz="quarter" idx="5"/>
          </p:nvPr>
        </p:nvSpPr>
        <p:spPr>
          <a:ln/>
        </p:spPr>
        <p:txBody>
          <a:bodyPr vert="horz" lIns="0" tIns="0" rIns="0" bIns="0" anchor="b" anchorCtr="0">
            <a:noAutofit/>
          </a:bodyPr>
          <a:lstStyle/>
          <a:p>
            <a:pPr lvl="0"/>
            <a:fld id="{30624B2F-E439-4C4F-95DF-528E0A0685A9}" type="slidenum">
              <a:t>84</a:t>
            </a:fld>
            <a:endParaRPr lang="en-US"/>
          </a:p>
        </p:txBody>
      </p:sp>
      <p:sp>
        <p:nvSpPr>
          <p:cNvPr id="2" name="Образ слайда 1">
            <a:extLst>
              <a:ext uri="{FF2B5EF4-FFF2-40B4-BE49-F238E27FC236}">
                <a16:creationId xmlns:a16="http://schemas.microsoft.com/office/drawing/2014/main" id="{BFD09505-BE89-4BEA-B4AF-3AB3CEB6DB2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FE27DE5-9794-4EBD-90D9-D809889452FA}"/>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112B189-4B8F-4308-A534-321E6CAFC3AF}"/>
              </a:ext>
            </a:extLst>
          </p:cNvPr>
          <p:cNvSpPr txBox="1">
            <a:spLocks noGrp="1"/>
          </p:cNvSpPr>
          <p:nvPr>
            <p:ph type="sldNum" sz="quarter" idx="5"/>
          </p:nvPr>
        </p:nvSpPr>
        <p:spPr>
          <a:ln/>
        </p:spPr>
        <p:txBody>
          <a:bodyPr vert="horz" lIns="0" tIns="0" rIns="0" bIns="0" anchor="b" anchorCtr="0">
            <a:noAutofit/>
          </a:bodyPr>
          <a:lstStyle/>
          <a:p>
            <a:pPr lvl="0"/>
            <a:fld id="{8E37C382-5B7E-4D91-86CE-4951B76A983E}" type="slidenum">
              <a:t>85</a:t>
            </a:fld>
            <a:endParaRPr lang="en-US"/>
          </a:p>
        </p:txBody>
      </p:sp>
      <p:sp>
        <p:nvSpPr>
          <p:cNvPr id="2" name="Образ слайда 1">
            <a:extLst>
              <a:ext uri="{FF2B5EF4-FFF2-40B4-BE49-F238E27FC236}">
                <a16:creationId xmlns:a16="http://schemas.microsoft.com/office/drawing/2014/main" id="{0602BDA7-B6BF-45D2-B141-F21C2546688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F42122BF-F3BB-4047-9640-7F497D399F6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1EA30E0-0440-4A88-971F-5DDFB8A62E93}"/>
              </a:ext>
            </a:extLst>
          </p:cNvPr>
          <p:cNvSpPr txBox="1">
            <a:spLocks noGrp="1"/>
          </p:cNvSpPr>
          <p:nvPr>
            <p:ph type="sldNum" sz="quarter" idx="5"/>
          </p:nvPr>
        </p:nvSpPr>
        <p:spPr>
          <a:ln/>
        </p:spPr>
        <p:txBody>
          <a:bodyPr vert="horz" lIns="0" tIns="0" rIns="0" bIns="0" anchor="b" anchorCtr="0">
            <a:noAutofit/>
          </a:bodyPr>
          <a:lstStyle/>
          <a:p>
            <a:pPr lvl="0"/>
            <a:fld id="{9677EC7C-720E-4AF0-86B1-4C8FE02B43FA}" type="slidenum">
              <a:t>86</a:t>
            </a:fld>
            <a:endParaRPr lang="en-US"/>
          </a:p>
        </p:txBody>
      </p:sp>
      <p:sp>
        <p:nvSpPr>
          <p:cNvPr id="2" name="Образ слайда 1">
            <a:extLst>
              <a:ext uri="{FF2B5EF4-FFF2-40B4-BE49-F238E27FC236}">
                <a16:creationId xmlns:a16="http://schemas.microsoft.com/office/drawing/2014/main" id="{F1F88F5F-B723-49F7-858C-4AAE936BF9E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667C81BA-57B0-4C4E-9456-B9010E6E72F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A96F816E-DAD2-46BE-B115-32D43FD8D6F9}"/>
              </a:ext>
            </a:extLst>
          </p:cNvPr>
          <p:cNvSpPr txBox="1">
            <a:spLocks noGrp="1"/>
          </p:cNvSpPr>
          <p:nvPr>
            <p:ph type="sldNum" sz="quarter" idx="5"/>
          </p:nvPr>
        </p:nvSpPr>
        <p:spPr>
          <a:ln/>
        </p:spPr>
        <p:txBody>
          <a:bodyPr vert="horz" lIns="0" tIns="0" rIns="0" bIns="0" anchor="b" anchorCtr="0">
            <a:noAutofit/>
          </a:bodyPr>
          <a:lstStyle/>
          <a:p>
            <a:pPr lvl="0"/>
            <a:fld id="{00B60159-6624-4916-8151-2618536FC870}" type="slidenum">
              <a:t>87</a:t>
            </a:fld>
            <a:endParaRPr lang="en-US"/>
          </a:p>
        </p:txBody>
      </p:sp>
      <p:sp>
        <p:nvSpPr>
          <p:cNvPr id="2" name="Образ слайда 1">
            <a:extLst>
              <a:ext uri="{FF2B5EF4-FFF2-40B4-BE49-F238E27FC236}">
                <a16:creationId xmlns:a16="http://schemas.microsoft.com/office/drawing/2014/main" id="{3B600951-E1F8-4485-AA25-F8C816BED83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446918E-95CB-4307-8385-A7714CAE807F}"/>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02281DF-6D37-4E7B-B1DE-581679461B65}"/>
              </a:ext>
            </a:extLst>
          </p:cNvPr>
          <p:cNvSpPr txBox="1">
            <a:spLocks noGrp="1"/>
          </p:cNvSpPr>
          <p:nvPr>
            <p:ph type="sldNum" sz="quarter" idx="5"/>
          </p:nvPr>
        </p:nvSpPr>
        <p:spPr>
          <a:ln/>
        </p:spPr>
        <p:txBody>
          <a:bodyPr vert="horz" lIns="0" tIns="0" rIns="0" bIns="0" anchor="b" anchorCtr="0">
            <a:noAutofit/>
          </a:bodyPr>
          <a:lstStyle/>
          <a:p>
            <a:pPr lvl="0"/>
            <a:fld id="{7F36D401-D50C-4E57-B788-3DCAD96BBE6C}" type="slidenum">
              <a:t>89</a:t>
            </a:fld>
            <a:endParaRPr lang="en-US"/>
          </a:p>
        </p:txBody>
      </p:sp>
      <p:sp>
        <p:nvSpPr>
          <p:cNvPr id="2" name="Образ слайда 1">
            <a:extLst>
              <a:ext uri="{FF2B5EF4-FFF2-40B4-BE49-F238E27FC236}">
                <a16:creationId xmlns:a16="http://schemas.microsoft.com/office/drawing/2014/main" id="{BE2B6138-23F4-4422-AAC3-A33F2F85741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C33BBD04-3E78-4722-AF1B-6A7A76AD261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A9EC4A6-EAB9-483C-ABFA-FC00ABD2B045}"/>
              </a:ext>
            </a:extLst>
          </p:cNvPr>
          <p:cNvSpPr txBox="1">
            <a:spLocks noGrp="1"/>
          </p:cNvSpPr>
          <p:nvPr>
            <p:ph type="sldNum" sz="quarter" idx="5"/>
          </p:nvPr>
        </p:nvSpPr>
        <p:spPr>
          <a:ln/>
        </p:spPr>
        <p:txBody>
          <a:bodyPr vert="horz" lIns="0" tIns="0" rIns="0" bIns="0" anchor="b" anchorCtr="0">
            <a:noAutofit/>
          </a:bodyPr>
          <a:lstStyle/>
          <a:p>
            <a:pPr lvl="0"/>
            <a:fld id="{4CB8AC31-D011-48D4-85B2-E4974B214EA5}" type="slidenum">
              <a:t>90</a:t>
            </a:fld>
            <a:endParaRPr lang="en-US"/>
          </a:p>
        </p:txBody>
      </p:sp>
      <p:sp>
        <p:nvSpPr>
          <p:cNvPr id="2" name="Образ слайда 1">
            <a:extLst>
              <a:ext uri="{FF2B5EF4-FFF2-40B4-BE49-F238E27FC236}">
                <a16:creationId xmlns:a16="http://schemas.microsoft.com/office/drawing/2014/main" id="{DE89B2B3-E917-41FC-80FA-824462B657E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09DEDFC-FDC1-457E-A1E2-F5D8DFB78303}"/>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5A9EC4A6-EAB9-483C-ABFA-FC00ABD2B045}"/>
              </a:ext>
            </a:extLst>
          </p:cNvPr>
          <p:cNvSpPr txBox="1">
            <a:spLocks noGrp="1"/>
          </p:cNvSpPr>
          <p:nvPr>
            <p:ph type="sldNum" sz="quarter" idx="5"/>
          </p:nvPr>
        </p:nvSpPr>
        <p:spPr>
          <a:ln/>
        </p:spPr>
        <p:txBody>
          <a:bodyPr vert="horz" lIns="0" tIns="0" rIns="0" bIns="0" anchor="b" anchorCtr="0">
            <a:noAutofit/>
          </a:bodyPr>
          <a:lstStyle/>
          <a:p>
            <a:pPr lvl="0"/>
            <a:fld id="{4CB8AC31-D011-48D4-85B2-E4974B214EA5}" type="slidenum">
              <a:t>91</a:t>
            </a:fld>
            <a:endParaRPr lang="en-US"/>
          </a:p>
        </p:txBody>
      </p:sp>
      <p:sp>
        <p:nvSpPr>
          <p:cNvPr id="2" name="Образ слайда 1">
            <a:extLst>
              <a:ext uri="{FF2B5EF4-FFF2-40B4-BE49-F238E27FC236}">
                <a16:creationId xmlns:a16="http://schemas.microsoft.com/office/drawing/2014/main" id="{DE89B2B3-E917-41FC-80FA-824462B657E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09DEDFC-FDC1-457E-A1E2-F5D8DFB78303}"/>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33155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BD1E5D03-7FB8-4501-A21D-6DDBED4F7387}"/>
              </a:ext>
            </a:extLst>
          </p:cNvPr>
          <p:cNvSpPr txBox="1">
            <a:spLocks noGrp="1"/>
          </p:cNvSpPr>
          <p:nvPr>
            <p:ph type="sldNum" sz="quarter" idx="5"/>
          </p:nvPr>
        </p:nvSpPr>
        <p:spPr>
          <a:ln/>
        </p:spPr>
        <p:txBody>
          <a:bodyPr vert="horz" lIns="0" tIns="0" rIns="0" bIns="0" anchor="b" anchorCtr="0">
            <a:noAutofit/>
          </a:bodyPr>
          <a:lstStyle/>
          <a:p>
            <a:pPr lvl="0"/>
            <a:fld id="{DE6E9986-573D-48A3-84A0-A84614205B0D}" type="slidenum">
              <a:t>9</a:t>
            </a:fld>
            <a:endParaRPr lang="en-US"/>
          </a:p>
        </p:txBody>
      </p:sp>
      <p:sp>
        <p:nvSpPr>
          <p:cNvPr id="2" name="Образ слайда 1">
            <a:extLst>
              <a:ext uri="{FF2B5EF4-FFF2-40B4-BE49-F238E27FC236}">
                <a16:creationId xmlns:a16="http://schemas.microsoft.com/office/drawing/2014/main" id="{7FB09F3E-8E07-4D78-94F5-7133548C8B8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D16586DD-3E2E-4006-843F-D4D9F88EB337}"/>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274D1738-7717-484D-886B-5C5A64148DB9}"/>
              </a:ext>
            </a:extLst>
          </p:cNvPr>
          <p:cNvSpPr txBox="1">
            <a:spLocks noGrp="1"/>
          </p:cNvSpPr>
          <p:nvPr>
            <p:ph type="sldNum" sz="quarter" idx="5"/>
          </p:nvPr>
        </p:nvSpPr>
        <p:spPr>
          <a:ln/>
        </p:spPr>
        <p:txBody>
          <a:bodyPr vert="horz" lIns="0" tIns="0" rIns="0" bIns="0" anchor="b" anchorCtr="0">
            <a:noAutofit/>
          </a:bodyPr>
          <a:lstStyle/>
          <a:p>
            <a:pPr lvl="0"/>
            <a:fld id="{7903DB7F-B139-4201-9553-7DE64F7EAA7C}" type="slidenum">
              <a:t>92</a:t>
            </a:fld>
            <a:endParaRPr lang="en-US"/>
          </a:p>
        </p:txBody>
      </p:sp>
      <p:sp>
        <p:nvSpPr>
          <p:cNvPr id="2" name="Образ слайда 1">
            <a:extLst>
              <a:ext uri="{FF2B5EF4-FFF2-40B4-BE49-F238E27FC236}">
                <a16:creationId xmlns:a16="http://schemas.microsoft.com/office/drawing/2014/main" id="{E3F29DF8-3BB3-47BC-99BB-8CB59FE4D8C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30255ABB-3597-4004-A3DF-518E6BAB24D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FF4BDB0-38FC-44BB-8EB8-BD81975A7689}"/>
              </a:ext>
            </a:extLst>
          </p:cNvPr>
          <p:cNvSpPr txBox="1">
            <a:spLocks noGrp="1"/>
          </p:cNvSpPr>
          <p:nvPr>
            <p:ph type="sldNum" sz="quarter" idx="5"/>
          </p:nvPr>
        </p:nvSpPr>
        <p:spPr>
          <a:ln/>
        </p:spPr>
        <p:txBody>
          <a:bodyPr vert="horz" lIns="0" tIns="0" rIns="0" bIns="0" anchor="b" anchorCtr="0">
            <a:noAutofit/>
          </a:bodyPr>
          <a:lstStyle/>
          <a:p>
            <a:pPr lvl="0"/>
            <a:fld id="{3174F85A-2156-4C04-A89A-5B3C67A170B6}" type="slidenum">
              <a:t>93</a:t>
            </a:fld>
            <a:endParaRPr lang="en-US"/>
          </a:p>
        </p:txBody>
      </p:sp>
      <p:sp>
        <p:nvSpPr>
          <p:cNvPr id="2" name="Образ слайда 1">
            <a:extLst>
              <a:ext uri="{FF2B5EF4-FFF2-40B4-BE49-F238E27FC236}">
                <a16:creationId xmlns:a16="http://schemas.microsoft.com/office/drawing/2014/main" id="{B72DE55A-B446-4FF9-AA3F-59D759B5E58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2BC383-2D7C-4DF1-883F-FE24CECB3805}"/>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0FF4BDB0-38FC-44BB-8EB8-BD81975A7689}"/>
              </a:ext>
            </a:extLst>
          </p:cNvPr>
          <p:cNvSpPr txBox="1">
            <a:spLocks noGrp="1"/>
          </p:cNvSpPr>
          <p:nvPr>
            <p:ph type="sldNum" sz="quarter" idx="5"/>
          </p:nvPr>
        </p:nvSpPr>
        <p:spPr>
          <a:ln/>
        </p:spPr>
        <p:txBody>
          <a:bodyPr vert="horz" lIns="0" tIns="0" rIns="0" bIns="0" anchor="b" anchorCtr="0">
            <a:noAutofit/>
          </a:bodyPr>
          <a:lstStyle/>
          <a:p>
            <a:pPr lvl="0"/>
            <a:fld id="{3174F85A-2156-4C04-A89A-5B3C67A170B6}" type="slidenum">
              <a:t>94</a:t>
            </a:fld>
            <a:endParaRPr lang="en-US"/>
          </a:p>
        </p:txBody>
      </p:sp>
      <p:sp>
        <p:nvSpPr>
          <p:cNvPr id="2" name="Образ слайда 1">
            <a:extLst>
              <a:ext uri="{FF2B5EF4-FFF2-40B4-BE49-F238E27FC236}">
                <a16:creationId xmlns:a16="http://schemas.microsoft.com/office/drawing/2014/main" id="{B72DE55A-B446-4FF9-AA3F-59D759B5E58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B2BC383-2D7C-4DF1-883F-FE24CECB3805}"/>
              </a:ext>
            </a:extLst>
          </p:cNvPr>
          <p:cNvSpPr txBox="1">
            <a:spLocks noGrp="1"/>
          </p:cNvSpPr>
          <p:nvPr>
            <p:ph type="body" sz="quarter" idx="1"/>
          </p:nvPr>
        </p:nvSpPr>
        <p:spPr/>
        <p:txBody>
          <a:bodyPr vert="horz"/>
          <a:lstStyle/>
          <a:p>
            <a:pPr rtl="0"/>
            <a:endParaRPr lang="en-US"/>
          </a:p>
        </p:txBody>
      </p:sp>
    </p:spTree>
    <p:extLst>
      <p:ext uri="{BB962C8B-B14F-4D97-AF65-F5344CB8AC3E}">
        <p14:creationId xmlns:p14="http://schemas.microsoft.com/office/powerpoint/2010/main" val="13823698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6F13AE8-AA30-45C0-8B73-B805008739FD}"/>
              </a:ext>
            </a:extLst>
          </p:cNvPr>
          <p:cNvSpPr txBox="1">
            <a:spLocks noGrp="1"/>
          </p:cNvSpPr>
          <p:nvPr>
            <p:ph type="sldNum" sz="quarter" idx="5"/>
          </p:nvPr>
        </p:nvSpPr>
        <p:spPr>
          <a:ln/>
        </p:spPr>
        <p:txBody>
          <a:bodyPr vert="horz" lIns="0" tIns="0" rIns="0" bIns="0" anchor="b" anchorCtr="0">
            <a:noAutofit/>
          </a:bodyPr>
          <a:lstStyle/>
          <a:p>
            <a:pPr lvl="0"/>
            <a:fld id="{2CA181BD-C9DC-4F18-8E26-04E601FF16EA}" type="slidenum">
              <a:t>95</a:t>
            </a:fld>
            <a:endParaRPr lang="en-US"/>
          </a:p>
        </p:txBody>
      </p:sp>
      <p:sp>
        <p:nvSpPr>
          <p:cNvPr id="2" name="Образ слайда 1">
            <a:extLst>
              <a:ext uri="{FF2B5EF4-FFF2-40B4-BE49-F238E27FC236}">
                <a16:creationId xmlns:a16="http://schemas.microsoft.com/office/drawing/2014/main" id="{AD5CF811-23A2-4094-9CD9-4AC7FEC1E03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76374210-5BE8-4445-873B-09A50867C8F8}"/>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7876D037-72E5-4426-91F4-2A0EECD03DFD}"/>
              </a:ext>
            </a:extLst>
          </p:cNvPr>
          <p:cNvSpPr txBox="1">
            <a:spLocks noGrp="1"/>
          </p:cNvSpPr>
          <p:nvPr>
            <p:ph type="sldNum" sz="quarter" idx="5"/>
          </p:nvPr>
        </p:nvSpPr>
        <p:spPr>
          <a:ln/>
        </p:spPr>
        <p:txBody>
          <a:bodyPr vert="horz" lIns="0" tIns="0" rIns="0" bIns="0" anchor="b" anchorCtr="0">
            <a:noAutofit/>
          </a:bodyPr>
          <a:lstStyle/>
          <a:p>
            <a:pPr lvl="0"/>
            <a:fld id="{FF821C9B-862F-4470-B616-ECDB816867C8}" type="slidenum">
              <a:t>96</a:t>
            </a:fld>
            <a:endParaRPr lang="en-US"/>
          </a:p>
        </p:txBody>
      </p:sp>
      <p:sp>
        <p:nvSpPr>
          <p:cNvPr id="2" name="Образ слайда 1">
            <a:extLst>
              <a:ext uri="{FF2B5EF4-FFF2-40B4-BE49-F238E27FC236}">
                <a16:creationId xmlns:a16="http://schemas.microsoft.com/office/drawing/2014/main" id="{3ED8D5F3-3A40-48AF-A366-B557CB3895B0}"/>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5D4C516B-D4E5-4C4C-BB29-0059A3156F6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FE6359AD-E088-40DB-8197-78B9D2370829}"/>
              </a:ext>
            </a:extLst>
          </p:cNvPr>
          <p:cNvSpPr txBox="1">
            <a:spLocks noGrp="1"/>
          </p:cNvSpPr>
          <p:nvPr>
            <p:ph type="sldNum" sz="quarter" idx="5"/>
          </p:nvPr>
        </p:nvSpPr>
        <p:spPr>
          <a:ln/>
        </p:spPr>
        <p:txBody>
          <a:bodyPr vert="horz" lIns="0" tIns="0" rIns="0" bIns="0" anchor="b" anchorCtr="0">
            <a:noAutofit/>
          </a:bodyPr>
          <a:lstStyle/>
          <a:p>
            <a:pPr lvl="0"/>
            <a:fld id="{3F0109E2-9113-422A-BB1C-9B8EBEB4C6E2}" type="slidenum">
              <a:t>97</a:t>
            </a:fld>
            <a:endParaRPr lang="en-US"/>
          </a:p>
        </p:txBody>
      </p:sp>
      <p:sp>
        <p:nvSpPr>
          <p:cNvPr id="2" name="Образ слайда 1">
            <a:extLst>
              <a:ext uri="{FF2B5EF4-FFF2-40B4-BE49-F238E27FC236}">
                <a16:creationId xmlns:a16="http://schemas.microsoft.com/office/drawing/2014/main" id="{DDD8B365-0422-48BB-AA35-AAF150453DC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F88FB6B-A2D8-415D-BDFD-DDD4849494C0}"/>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60FAC4E5-9B70-49C4-9BE5-C19DDB8F50CA}"/>
              </a:ext>
            </a:extLst>
          </p:cNvPr>
          <p:cNvSpPr txBox="1">
            <a:spLocks noGrp="1"/>
          </p:cNvSpPr>
          <p:nvPr>
            <p:ph type="sldNum" sz="quarter" idx="5"/>
          </p:nvPr>
        </p:nvSpPr>
        <p:spPr>
          <a:ln/>
        </p:spPr>
        <p:txBody>
          <a:bodyPr vert="horz" lIns="0" tIns="0" rIns="0" bIns="0" anchor="b" anchorCtr="0">
            <a:noAutofit/>
          </a:bodyPr>
          <a:lstStyle/>
          <a:p>
            <a:pPr lvl="0"/>
            <a:fld id="{14631A57-8373-4325-8AD5-79F7FED32243}" type="slidenum">
              <a:t>98</a:t>
            </a:fld>
            <a:endParaRPr lang="en-US"/>
          </a:p>
        </p:txBody>
      </p:sp>
      <p:sp>
        <p:nvSpPr>
          <p:cNvPr id="2" name="Образ слайда 1">
            <a:extLst>
              <a:ext uri="{FF2B5EF4-FFF2-40B4-BE49-F238E27FC236}">
                <a16:creationId xmlns:a16="http://schemas.microsoft.com/office/drawing/2014/main" id="{B84591E6-C12B-4CD3-8E53-04F7B716D84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277B59A1-BA25-4FF1-88FE-B73991D306BD}"/>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47308375-3281-4BDA-A608-23576F75FEA1}"/>
              </a:ext>
            </a:extLst>
          </p:cNvPr>
          <p:cNvSpPr txBox="1">
            <a:spLocks noGrp="1"/>
          </p:cNvSpPr>
          <p:nvPr>
            <p:ph type="sldNum" sz="quarter" idx="5"/>
          </p:nvPr>
        </p:nvSpPr>
        <p:spPr>
          <a:ln/>
        </p:spPr>
        <p:txBody>
          <a:bodyPr vert="horz" lIns="0" tIns="0" rIns="0" bIns="0" anchor="b" anchorCtr="0">
            <a:noAutofit/>
          </a:bodyPr>
          <a:lstStyle/>
          <a:p>
            <a:pPr lvl="0"/>
            <a:fld id="{04B528C6-B3C1-4B85-B8B5-F5A8905DC0C4}" type="slidenum">
              <a:t>99</a:t>
            </a:fld>
            <a:endParaRPr lang="en-US"/>
          </a:p>
        </p:txBody>
      </p:sp>
      <p:sp>
        <p:nvSpPr>
          <p:cNvPr id="2" name="Образ слайда 1">
            <a:extLst>
              <a:ext uri="{FF2B5EF4-FFF2-40B4-BE49-F238E27FC236}">
                <a16:creationId xmlns:a16="http://schemas.microsoft.com/office/drawing/2014/main" id="{A225D83C-1216-4E59-910D-78F45A10B38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1BADB36-604E-4E53-AB48-894D0D12A2F2}"/>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3B367466-E51C-4ACE-960C-C13F0C429ACF}"/>
              </a:ext>
            </a:extLst>
          </p:cNvPr>
          <p:cNvSpPr txBox="1">
            <a:spLocks noGrp="1"/>
          </p:cNvSpPr>
          <p:nvPr>
            <p:ph type="sldNum" sz="quarter" idx="5"/>
          </p:nvPr>
        </p:nvSpPr>
        <p:spPr>
          <a:ln/>
        </p:spPr>
        <p:txBody>
          <a:bodyPr vert="horz" lIns="0" tIns="0" rIns="0" bIns="0" anchor="b" anchorCtr="0">
            <a:noAutofit/>
          </a:bodyPr>
          <a:lstStyle/>
          <a:p>
            <a:pPr lvl="0"/>
            <a:fld id="{88439D39-21A4-40C6-90C5-CB90A4F5EA5C}" type="slidenum">
              <a:t>100</a:t>
            </a:fld>
            <a:endParaRPr lang="en-US"/>
          </a:p>
        </p:txBody>
      </p:sp>
      <p:sp>
        <p:nvSpPr>
          <p:cNvPr id="2" name="Образ слайда 1">
            <a:extLst>
              <a:ext uri="{FF2B5EF4-FFF2-40B4-BE49-F238E27FC236}">
                <a16:creationId xmlns:a16="http://schemas.microsoft.com/office/drawing/2014/main" id="{C2588AF5-F96B-4736-8D9B-A613AF4E47D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A45DA730-2B78-4A9B-A2E3-CAD7F1F1776E}"/>
              </a:ext>
            </a:extLst>
          </p:cNvPr>
          <p:cNvSpPr txBox="1">
            <a:spLocks noGrp="1"/>
          </p:cNvSpPr>
          <p:nvPr>
            <p:ph type="body" sz="quarter" idx="1"/>
          </p:nvPr>
        </p:nvSpPr>
        <p:spPr/>
        <p:txBody>
          <a:bodyPr vert="horz"/>
          <a:lstStyle/>
          <a:p>
            <a:pPr rtl="0"/>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id="{CC401922-6D95-42B0-B259-D393DC145800}"/>
              </a:ext>
            </a:extLst>
          </p:cNvPr>
          <p:cNvSpPr txBox="1">
            <a:spLocks noGrp="1"/>
          </p:cNvSpPr>
          <p:nvPr>
            <p:ph type="sldNum" sz="quarter" idx="5"/>
          </p:nvPr>
        </p:nvSpPr>
        <p:spPr>
          <a:ln/>
        </p:spPr>
        <p:txBody>
          <a:bodyPr vert="horz" lIns="0" tIns="0" rIns="0" bIns="0" anchor="b" anchorCtr="0">
            <a:noAutofit/>
          </a:bodyPr>
          <a:lstStyle/>
          <a:p>
            <a:pPr lvl="0"/>
            <a:fld id="{E5EA79FB-D51D-494E-9B90-761F12B0AB51}" type="slidenum">
              <a:t>101</a:t>
            </a:fld>
            <a:endParaRPr lang="en-US"/>
          </a:p>
        </p:txBody>
      </p:sp>
      <p:sp>
        <p:nvSpPr>
          <p:cNvPr id="2" name="Образ слайда 1">
            <a:extLst>
              <a:ext uri="{FF2B5EF4-FFF2-40B4-BE49-F238E27FC236}">
                <a16:creationId xmlns:a16="http://schemas.microsoft.com/office/drawing/2014/main" id="{BB1FB73E-4B7A-462A-BB2B-09D6B85F052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Заметки 2">
            <a:extLst>
              <a:ext uri="{FF2B5EF4-FFF2-40B4-BE49-F238E27FC236}">
                <a16:creationId xmlns:a16="http://schemas.microsoft.com/office/drawing/2014/main" id="{8C917074-DFCA-40F6-9D57-E10A9D72BB35}"/>
              </a:ext>
            </a:extLst>
          </p:cNvPr>
          <p:cNvSpPr txBox="1">
            <a:spLocks noGrp="1"/>
          </p:cNvSpPr>
          <p:nvPr>
            <p:ph type="body" sz="quarter" idx="1"/>
          </p:nvPr>
        </p:nvSpPr>
        <p:spPr/>
        <p:txBody>
          <a:bodyPr vert="horz"/>
          <a:lstStyle/>
          <a:p>
            <a:pPr rtl="0"/>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534303-AE54-4E5E-B898-302787BB5DF2}"/>
              </a:ext>
            </a:extLst>
          </p:cNvPr>
          <p:cNvSpPr>
            <a:spLocks noGrp="1"/>
          </p:cNvSpPr>
          <p:nvPr>
            <p:ph type="ctrTitle"/>
          </p:nvPr>
        </p:nvSpPr>
        <p:spPr>
          <a:xfrm>
            <a:off x="1260475" y="1236663"/>
            <a:ext cx="7559675" cy="2632075"/>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68662C2-FABD-417C-8CAF-C9F2BEDBE31B}"/>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4F602B33-9EDB-4F1A-BEF7-86106A2B234B}"/>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68FFEC6F-AAC9-459A-B59D-0591840F080A}"/>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E8378573-8F21-435F-9922-4953A25431D3}"/>
              </a:ext>
            </a:extLst>
          </p:cNvPr>
          <p:cNvSpPr>
            <a:spLocks noGrp="1"/>
          </p:cNvSpPr>
          <p:nvPr>
            <p:ph type="sldNum" sz="quarter" idx="12"/>
          </p:nvPr>
        </p:nvSpPr>
        <p:spPr/>
        <p:txBody>
          <a:bodyPr/>
          <a:lstStyle/>
          <a:p>
            <a:pPr lvl="0"/>
            <a:fld id="{98F4DEDD-27F3-42AD-90B2-1F61093D79CF}" type="slidenum">
              <a:t>‹#›</a:t>
            </a:fld>
            <a:endParaRPr lang="en-US"/>
          </a:p>
        </p:txBody>
      </p:sp>
    </p:spTree>
    <p:extLst>
      <p:ext uri="{BB962C8B-B14F-4D97-AF65-F5344CB8AC3E}">
        <p14:creationId xmlns:p14="http://schemas.microsoft.com/office/powerpoint/2010/main" val="428919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DAE6B8-DA88-45B5-B587-107C95903C0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E0684C0-BAE1-4BB8-BD9B-A6FE1228BD2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02E1F66-809B-4DE4-AA3F-E6C877F46672}"/>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5C685DC4-0964-4377-AA4E-FF11C1FC3C01}"/>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CFFC5D54-46DF-4056-ACB3-4EE5AF6FE634}"/>
              </a:ext>
            </a:extLst>
          </p:cNvPr>
          <p:cNvSpPr>
            <a:spLocks noGrp="1"/>
          </p:cNvSpPr>
          <p:nvPr>
            <p:ph type="sldNum" sz="quarter" idx="12"/>
          </p:nvPr>
        </p:nvSpPr>
        <p:spPr/>
        <p:txBody>
          <a:bodyPr/>
          <a:lstStyle/>
          <a:p>
            <a:pPr lvl="0"/>
            <a:fld id="{8890AF28-0D55-4874-A1A9-66201EE0E3CF}" type="slidenum">
              <a:t>‹#›</a:t>
            </a:fld>
            <a:endParaRPr lang="en-US"/>
          </a:p>
        </p:txBody>
      </p:sp>
    </p:spTree>
    <p:extLst>
      <p:ext uri="{BB962C8B-B14F-4D97-AF65-F5344CB8AC3E}">
        <p14:creationId xmlns:p14="http://schemas.microsoft.com/office/powerpoint/2010/main" val="136041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421B1089-08C7-47C5-950B-B4434C1E9731}"/>
              </a:ext>
            </a:extLst>
          </p:cNvPr>
          <p:cNvSpPr>
            <a:spLocks noGrp="1"/>
          </p:cNvSpPr>
          <p:nvPr>
            <p:ph type="title" orient="vert"/>
          </p:nvPr>
        </p:nvSpPr>
        <p:spPr>
          <a:xfrm>
            <a:off x="7308850" y="301625"/>
            <a:ext cx="2266950" cy="5851525"/>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9FAE1A9-244D-4820-B7C3-6557DA1F78BF}"/>
              </a:ext>
            </a:extLst>
          </p:cNvPr>
          <p:cNvSpPr>
            <a:spLocks noGrp="1"/>
          </p:cNvSpPr>
          <p:nvPr>
            <p:ph type="body" orient="vert" idx="1"/>
          </p:nvPr>
        </p:nvSpPr>
        <p:spPr>
          <a:xfrm>
            <a:off x="503238" y="301625"/>
            <a:ext cx="6653212"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BB189B7-442C-4BAC-83F8-A7F5D0140012}"/>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D0E63FD3-E363-4018-A023-A014A4000E49}"/>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99957C51-3185-4AFB-BE83-EE4898D2F31B}"/>
              </a:ext>
            </a:extLst>
          </p:cNvPr>
          <p:cNvSpPr>
            <a:spLocks noGrp="1"/>
          </p:cNvSpPr>
          <p:nvPr>
            <p:ph type="sldNum" sz="quarter" idx="12"/>
          </p:nvPr>
        </p:nvSpPr>
        <p:spPr/>
        <p:txBody>
          <a:bodyPr/>
          <a:lstStyle/>
          <a:p>
            <a:pPr lvl="0"/>
            <a:fld id="{DD8B85C1-878E-4A1C-9D5A-663BDF86A1A9}" type="slidenum">
              <a:t>‹#›</a:t>
            </a:fld>
            <a:endParaRPr lang="en-US"/>
          </a:p>
        </p:txBody>
      </p:sp>
    </p:spTree>
    <p:extLst>
      <p:ext uri="{BB962C8B-B14F-4D97-AF65-F5344CB8AC3E}">
        <p14:creationId xmlns:p14="http://schemas.microsoft.com/office/powerpoint/2010/main" val="41484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C3ED32-71CC-4E3F-8430-EDE1C2C77C6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4AE8B42-5C51-4BC3-8747-EAA2A25234B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4E32EBC-ECDE-45CB-8F72-8AE3FEF0B57D}"/>
              </a:ext>
            </a:extLst>
          </p:cNvPr>
          <p:cNvSpPr>
            <a:spLocks noGrp="1"/>
          </p:cNvSpPr>
          <p:nvPr>
            <p:ph type="dt" sz="half" idx="10"/>
          </p:nvPr>
        </p:nvSpPr>
        <p:spPr>
          <a:xfrm>
            <a:off x="503999" y="7170406"/>
            <a:ext cx="2348280" cy="389269"/>
          </a:xfrm>
        </p:spPr>
        <p:txBody>
          <a:bodyPr/>
          <a:lstStyle/>
          <a:p>
            <a:pPr lvl="0"/>
            <a:endParaRPr lang="en-US"/>
          </a:p>
        </p:txBody>
      </p:sp>
      <p:sp>
        <p:nvSpPr>
          <p:cNvPr id="5" name="Нижний колонтитул 4">
            <a:extLst>
              <a:ext uri="{FF2B5EF4-FFF2-40B4-BE49-F238E27FC236}">
                <a16:creationId xmlns:a16="http://schemas.microsoft.com/office/drawing/2014/main" id="{C0E0C723-30B6-4B4E-806C-73F2DFB2BA07}"/>
              </a:ext>
            </a:extLst>
          </p:cNvPr>
          <p:cNvSpPr>
            <a:spLocks noGrp="1"/>
          </p:cNvSpPr>
          <p:nvPr>
            <p:ph type="ftr" sz="quarter" idx="11"/>
          </p:nvPr>
        </p:nvSpPr>
        <p:spPr>
          <a:xfrm>
            <a:off x="6380639" y="7170406"/>
            <a:ext cx="3195000" cy="389269"/>
          </a:xfrm>
        </p:spPr>
        <p:txBody>
          <a:bodyPr/>
          <a:lstStyle/>
          <a:p>
            <a:pPr lvl="0"/>
            <a:endParaRPr lang="en-US"/>
          </a:p>
        </p:txBody>
      </p:sp>
      <p:sp>
        <p:nvSpPr>
          <p:cNvPr id="6" name="Номер слайда 5">
            <a:extLst>
              <a:ext uri="{FF2B5EF4-FFF2-40B4-BE49-F238E27FC236}">
                <a16:creationId xmlns:a16="http://schemas.microsoft.com/office/drawing/2014/main" id="{FB80350D-F5ED-4A61-95A6-7B53F2BAB569}"/>
              </a:ext>
            </a:extLst>
          </p:cNvPr>
          <p:cNvSpPr>
            <a:spLocks noGrp="1"/>
          </p:cNvSpPr>
          <p:nvPr>
            <p:ph type="sldNum" sz="quarter" idx="12"/>
          </p:nvPr>
        </p:nvSpPr>
        <p:spPr>
          <a:xfrm>
            <a:off x="3442319" y="7170406"/>
            <a:ext cx="2348280" cy="389269"/>
          </a:xfrm>
        </p:spPr>
        <p:txBody>
          <a:bodyPr/>
          <a:lstStyle/>
          <a:p>
            <a:pPr lvl="0"/>
            <a:fld id="{B2D9BCF5-38AE-4C33-8718-D986B85A77E3}" type="slidenum">
              <a:t>‹#›</a:t>
            </a:fld>
            <a:endParaRPr lang="en-US"/>
          </a:p>
        </p:txBody>
      </p:sp>
    </p:spTree>
    <p:extLst>
      <p:ext uri="{BB962C8B-B14F-4D97-AF65-F5344CB8AC3E}">
        <p14:creationId xmlns:p14="http://schemas.microsoft.com/office/powerpoint/2010/main" val="3886652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70E3FD-F579-4421-A3CC-33C730064F7B}"/>
              </a:ext>
            </a:extLst>
          </p:cNvPr>
          <p:cNvSpPr>
            <a:spLocks noGrp="1"/>
          </p:cNvSpPr>
          <p:nvPr>
            <p:ph type="title"/>
          </p:nvPr>
        </p:nvSpPr>
        <p:spPr>
          <a:xfrm>
            <a:off x="687388" y="1884363"/>
            <a:ext cx="8694737" cy="31448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95F983ED-094B-4AE4-8EE0-F436D40E9483}"/>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D7D99E7-C73B-4C21-8F96-F40FC500FFE4}"/>
              </a:ext>
            </a:extLst>
          </p:cNvPr>
          <p:cNvSpPr>
            <a:spLocks noGrp="1"/>
          </p:cNvSpPr>
          <p:nvPr>
            <p:ph type="dt" sz="half" idx="10"/>
          </p:nvPr>
        </p:nvSpPr>
        <p:spPr/>
        <p:txBody>
          <a:bodyPr/>
          <a:lstStyle/>
          <a:p>
            <a:pPr lvl="0"/>
            <a:endParaRPr lang="en-US"/>
          </a:p>
        </p:txBody>
      </p:sp>
      <p:sp>
        <p:nvSpPr>
          <p:cNvPr id="5" name="Нижний колонтитул 4">
            <a:extLst>
              <a:ext uri="{FF2B5EF4-FFF2-40B4-BE49-F238E27FC236}">
                <a16:creationId xmlns:a16="http://schemas.microsoft.com/office/drawing/2014/main" id="{BE402DB3-0E45-46C4-A89D-7744841ED358}"/>
              </a:ext>
            </a:extLst>
          </p:cNvPr>
          <p:cNvSpPr>
            <a:spLocks noGrp="1"/>
          </p:cNvSpPr>
          <p:nvPr>
            <p:ph type="ftr" sz="quarter" idx="11"/>
          </p:nvPr>
        </p:nvSpPr>
        <p:spPr/>
        <p:txBody>
          <a:bodyPr/>
          <a:lstStyle/>
          <a:p>
            <a:pPr lvl="0"/>
            <a:endParaRPr lang="en-US"/>
          </a:p>
        </p:txBody>
      </p:sp>
      <p:sp>
        <p:nvSpPr>
          <p:cNvPr id="6" name="Номер слайда 5">
            <a:extLst>
              <a:ext uri="{FF2B5EF4-FFF2-40B4-BE49-F238E27FC236}">
                <a16:creationId xmlns:a16="http://schemas.microsoft.com/office/drawing/2014/main" id="{069BB7E3-A17B-4C27-B56F-3A888F66325A}"/>
              </a:ext>
            </a:extLst>
          </p:cNvPr>
          <p:cNvSpPr>
            <a:spLocks noGrp="1"/>
          </p:cNvSpPr>
          <p:nvPr>
            <p:ph type="sldNum" sz="quarter" idx="12"/>
          </p:nvPr>
        </p:nvSpPr>
        <p:spPr/>
        <p:txBody>
          <a:bodyPr/>
          <a:lstStyle/>
          <a:p>
            <a:pPr lvl="0"/>
            <a:fld id="{7AFCA9BC-01B0-4411-A324-BA3E3A09E076}" type="slidenum">
              <a:t>‹#›</a:t>
            </a:fld>
            <a:endParaRPr lang="en-US"/>
          </a:p>
        </p:txBody>
      </p:sp>
    </p:spTree>
    <p:extLst>
      <p:ext uri="{BB962C8B-B14F-4D97-AF65-F5344CB8AC3E}">
        <p14:creationId xmlns:p14="http://schemas.microsoft.com/office/powerpoint/2010/main" val="1297062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68FA0F-5F3F-4BF0-A31D-F31545E4C90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62B9F67-1985-49D2-BD5A-8025AF051C4E}"/>
              </a:ext>
            </a:extLst>
          </p:cNvPr>
          <p:cNvSpPr>
            <a:spLocks noGrp="1"/>
          </p:cNvSpPr>
          <p:nvPr>
            <p:ph sz="half" idx="1"/>
          </p:nvPr>
        </p:nvSpPr>
        <p:spPr>
          <a:xfrm>
            <a:off x="503238" y="1768475"/>
            <a:ext cx="4459287" cy="43846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3DFF379-491D-431D-9922-E0C91C73F990}"/>
              </a:ext>
            </a:extLst>
          </p:cNvPr>
          <p:cNvSpPr>
            <a:spLocks noGrp="1"/>
          </p:cNvSpPr>
          <p:nvPr>
            <p:ph sz="half" idx="2"/>
          </p:nvPr>
        </p:nvSpPr>
        <p:spPr>
          <a:xfrm>
            <a:off x="5114925" y="1768475"/>
            <a:ext cx="4460875" cy="438467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0734965-F37A-40B2-82F8-5C7ECB2A293B}"/>
              </a:ext>
            </a:extLst>
          </p:cNvPr>
          <p:cNvSpPr>
            <a:spLocks noGrp="1"/>
          </p:cNvSpPr>
          <p:nvPr>
            <p:ph type="dt" sz="half" idx="10"/>
          </p:nvPr>
        </p:nvSpPr>
        <p:spPr/>
        <p:txBody>
          <a:bodyPr/>
          <a:lstStyle/>
          <a:p>
            <a:pPr lvl="0"/>
            <a:endParaRPr lang="en-US"/>
          </a:p>
        </p:txBody>
      </p:sp>
      <p:sp>
        <p:nvSpPr>
          <p:cNvPr id="6" name="Нижний колонтитул 5">
            <a:extLst>
              <a:ext uri="{FF2B5EF4-FFF2-40B4-BE49-F238E27FC236}">
                <a16:creationId xmlns:a16="http://schemas.microsoft.com/office/drawing/2014/main" id="{ACE9D3F1-E279-48B9-ACFC-DF39535CCF06}"/>
              </a:ext>
            </a:extLst>
          </p:cNvPr>
          <p:cNvSpPr>
            <a:spLocks noGrp="1"/>
          </p:cNvSpPr>
          <p:nvPr>
            <p:ph type="ftr" sz="quarter" idx="11"/>
          </p:nvPr>
        </p:nvSpPr>
        <p:spPr/>
        <p:txBody>
          <a:bodyPr/>
          <a:lstStyle/>
          <a:p>
            <a:pPr lvl="0"/>
            <a:endParaRPr lang="en-US"/>
          </a:p>
        </p:txBody>
      </p:sp>
      <p:sp>
        <p:nvSpPr>
          <p:cNvPr id="7" name="Номер слайда 6">
            <a:extLst>
              <a:ext uri="{FF2B5EF4-FFF2-40B4-BE49-F238E27FC236}">
                <a16:creationId xmlns:a16="http://schemas.microsoft.com/office/drawing/2014/main" id="{10C2C87A-18C8-4A4F-A0E7-A07968A7E6E3}"/>
              </a:ext>
            </a:extLst>
          </p:cNvPr>
          <p:cNvSpPr>
            <a:spLocks noGrp="1"/>
          </p:cNvSpPr>
          <p:nvPr>
            <p:ph type="sldNum" sz="quarter" idx="12"/>
          </p:nvPr>
        </p:nvSpPr>
        <p:spPr/>
        <p:txBody>
          <a:bodyPr/>
          <a:lstStyle/>
          <a:p>
            <a:pPr lvl="0"/>
            <a:fld id="{BC60AE37-3E94-4C28-BE66-D663021DE49F}" type="slidenum">
              <a:t>‹#›</a:t>
            </a:fld>
            <a:endParaRPr lang="en-US"/>
          </a:p>
        </p:txBody>
      </p:sp>
    </p:spTree>
    <p:extLst>
      <p:ext uri="{BB962C8B-B14F-4D97-AF65-F5344CB8AC3E}">
        <p14:creationId xmlns:p14="http://schemas.microsoft.com/office/powerpoint/2010/main" val="100722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2CF938-BF45-4F62-8BBA-4105A867730D}"/>
              </a:ext>
            </a:extLst>
          </p:cNvPr>
          <p:cNvSpPr>
            <a:spLocks noGrp="1"/>
          </p:cNvSpPr>
          <p:nvPr>
            <p:ph type="title"/>
          </p:nvPr>
        </p:nvSpPr>
        <p:spPr>
          <a:xfrm>
            <a:off x="693738" y="403225"/>
            <a:ext cx="8694737" cy="1460500"/>
          </a:xfrm>
        </p:spPr>
        <p:txBody>
          <a:bodyPr/>
          <a:lstStyle/>
          <a:p>
            <a:r>
              <a:rPr lang="ru-RU"/>
              <a:t>Образец заголовка</a:t>
            </a:r>
          </a:p>
        </p:txBody>
      </p:sp>
      <p:sp>
        <p:nvSpPr>
          <p:cNvPr id="3" name="Текст 2">
            <a:extLst>
              <a:ext uri="{FF2B5EF4-FFF2-40B4-BE49-F238E27FC236}">
                <a16:creationId xmlns:a16="http://schemas.microsoft.com/office/drawing/2014/main" id="{6098B1C2-DD0D-4908-A6FB-48F7070DC7E8}"/>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28492CE-CF3C-4F75-B9F3-4C68FF70AC4D}"/>
              </a:ext>
            </a:extLst>
          </p:cNvPr>
          <p:cNvSpPr>
            <a:spLocks noGrp="1"/>
          </p:cNvSpPr>
          <p:nvPr>
            <p:ph sz="half" idx="2"/>
          </p:nvPr>
        </p:nvSpPr>
        <p:spPr>
          <a:xfrm>
            <a:off x="693738" y="2760663"/>
            <a:ext cx="4265612" cy="40624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131091AB-BFEB-404A-AC34-2D89A72D5A3D}"/>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0AE44E1-6F8B-4A3A-9D09-2814808F3033}"/>
              </a:ext>
            </a:extLst>
          </p:cNvPr>
          <p:cNvSpPr>
            <a:spLocks noGrp="1"/>
          </p:cNvSpPr>
          <p:nvPr>
            <p:ph sz="quarter" idx="4"/>
          </p:nvPr>
        </p:nvSpPr>
        <p:spPr>
          <a:xfrm>
            <a:off x="5103813" y="2760663"/>
            <a:ext cx="4284662" cy="40624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BF8F526C-4A3F-4BEE-A30F-1C853B1FF9DE}"/>
              </a:ext>
            </a:extLst>
          </p:cNvPr>
          <p:cNvSpPr>
            <a:spLocks noGrp="1"/>
          </p:cNvSpPr>
          <p:nvPr>
            <p:ph type="dt" sz="half" idx="10"/>
          </p:nvPr>
        </p:nvSpPr>
        <p:spPr/>
        <p:txBody>
          <a:bodyPr/>
          <a:lstStyle/>
          <a:p>
            <a:pPr lvl="0"/>
            <a:endParaRPr lang="en-US"/>
          </a:p>
        </p:txBody>
      </p:sp>
      <p:sp>
        <p:nvSpPr>
          <p:cNvPr id="8" name="Нижний колонтитул 7">
            <a:extLst>
              <a:ext uri="{FF2B5EF4-FFF2-40B4-BE49-F238E27FC236}">
                <a16:creationId xmlns:a16="http://schemas.microsoft.com/office/drawing/2014/main" id="{DA9AD696-6EE9-4C20-A67F-99879B39F269}"/>
              </a:ext>
            </a:extLst>
          </p:cNvPr>
          <p:cNvSpPr>
            <a:spLocks noGrp="1"/>
          </p:cNvSpPr>
          <p:nvPr>
            <p:ph type="ftr" sz="quarter" idx="11"/>
          </p:nvPr>
        </p:nvSpPr>
        <p:spPr/>
        <p:txBody>
          <a:bodyPr/>
          <a:lstStyle/>
          <a:p>
            <a:pPr lvl="0"/>
            <a:endParaRPr lang="en-US"/>
          </a:p>
        </p:txBody>
      </p:sp>
      <p:sp>
        <p:nvSpPr>
          <p:cNvPr id="9" name="Номер слайда 8">
            <a:extLst>
              <a:ext uri="{FF2B5EF4-FFF2-40B4-BE49-F238E27FC236}">
                <a16:creationId xmlns:a16="http://schemas.microsoft.com/office/drawing/2014/main" id="{EC934161-9667-48F8-A725-97FBC63DC7B7}"/>
              </a:ext>
            </a:extLst>
          </p:cNvPr>
          <p:cNvSpPr>
            <a:spLocks noGrp="1"/>
          </p:cNvSpPr>
          <p:nvPr>
            <p:ph type="sldNum" sz="quarter" idx="12"/>
          </p:nvPr>
        </p:nvSpPr>
        <p:spPr/>
        <p:txBody>
          <a:bodyPr/>
          <a:lstStyle/>
          <a:p>
            <a:pPr lvl="0"/>
            <a:fld id="{87BCFCDE-FCD6-4940-8DD9-D7ED10B5BDA0}" type="slidenum">
              <a:t>‹#›</a:t>
            </a:fld>
            <a:endParaRPr lang="en-US"/>
          </a:p>
        </p:txBody>
      </p:sp>
    </p:spTree>
    <p:extLst>
      <p:ext uri="{BB962C8B-B14F-4D97-AF65-F5344CB8AC3E}">
        <p14:creationId xmlns:p14="http://schemas.microsoft.com/office/powerpoint/2010/main" val="44374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6C90A2-1B5D-4143-AB80-7871B7E2110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F6F334C5-C393-4407-9736-9E49AC8EE526}"/>
              </a:ext>
            </a:extLst>
          </p:cNvPr>
          <p:cNvSpPr>
            <a:spLocks noGrp="1"/>
          </p:cNvSpPr>
          <p:nvPr>
            <p:ph type="dt" sz="half" idx="10"/>
          </p:nvPr>
        </p:nvSpPr>
        <p:spPr/>
        <p:txBody>
          <a:bodyPr/>
          <a:lstStyle/>
          <a:p>
            <a:pPr lvl="0"/>
            <a:endParaRPr lang="en-US"/>
          </a:p>
        </p:txBody>
      </p:sp>
      <p:sp>
        <p:nvSpPr>
          <p:cNvPr id="4" name="Нижний колонтитул 3">
            <a:extLst>
              <a:ext uri="{FF2B5EF4-FFF2-40B4-BE49-F238E27FC236}">
                <a16:creationId xmlns:a16="http://schemas.microsoft.com/office/drawing/2014/main" id="{5BB157D0-9263-4D14-9B7D-6990DB8EAEEF}"/>
              </a:ext>
            </a:extLst>
          </p:cNvPr>
          <p:cNvSpPr>
            <a:spLocks noGrp="1"/>
          </p:cNvSpPr>
          <p:nvPr>
            <p:ph type="ftr" sz="quarter" idx="11"/>
          </p:nvPr>
        </p:nvSpPr>
        <p:spPr/>
        <p:txBody>
          <a:bodyPr/>
          <a:lstStyle/>
          <a:p>
            <a:pPr lvl="0"/>
            <a:endParaRPr lang="en-US"/>
          </a:p>
        </p:txBody>
      </p:sp>
      <p:sp>
        <p:nvSpPr>
          <p:cNvPr id="5" name="Номер слайда 4">
            <a:extLst>
              <a:ext uri="{FF2B5EF4-FFF2-40B4-BE49-F238E27FC236}">
                <a16:creationId xmlns:a16="http://schemas.microsoft.com/office/drawing/2014/main" id="{6E54664F-F562-4B53-AD90-66A363323A05}"/>
              </a:ext>
            </a:extLst>
          </p:cNvPr>
          <p:cNvSpPr>
            <a:spLocks noGrp="1"/>
          </p:cNvSpPr>
          <p:nvPr>
            <p:ph type="sldNum" sz="quarter" idx="12"/>
          </p:nvPr>
        </p:nvSpPr>
        <p:spPr/>
        <p:txBody>
          <a:bodyPr/>
          <a:lstStyle/>
          <a:p>
            <a:pPr lvl="0"/>
            <a:fld id="{10D33349-A323-4ED3-BA62-FC8A49702E78}" type="slidenum">
              <a:t>‹#›</a:t>
            </a:fld>
            <a:endParaRPr lang="en-US"/>
          </a:p>
        </p:txBody>
      </p:sp>
    </p:spTree>
    <p:extLst>
      <p:ext uri="{BB962C8B-B14F-4D97-AF65-F5344CB8AC3E}">
        <p14:creationId xmlns:p14="http://schemas.microsoft.com/office/powerpoint/2010/main" val="12384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30CC90F-89E3-433B-A156-121A88D62B17}"/>
              </a:ext>
            </a:extLst>
          </p:cNvPr>
          <p:cNvSpPr>
            <a:spLocks noGrp="1"/>
          </p:cNvSpPr>
          <p:nvPr>
            <p:ph type="dt" sz="half" idx="10"/>
          </p:nvPr>
        </p:nvSpPr>
        <p:spPr>
          <a:xfrm>
            <a:off x="510578" y="7157249"/>
            <a:ext cx="2348280" cy="402426"/>
          </a:xfrm>
        </p:spPr>
        <p:txBody>
          <a:bodyPr/>
          <a:lstStyle/>
          <a:p>
            <a:pPr lvl="0"/>
            <a:endParaRPr lang="en-US"/>
          </a:p>
        </p:txBody>
      </p:sp>
      <p:sp>
        <p:nvSpPr>
          <p:cNvPr id="3" name="Нижний колонтитул 2">
            <a:extLst>
              <a:ext uri="{FF2B5EF4-FFF2-40B4-BE49-F238E27FC236}">
                <a16:creationId xmlns:a16="http://schemas.microsoft.com/office/drawing/2014/main" id="{49D2CB30-D1B0-44B5-B452-3F482459C9D7}"/>
              </a:ext>
            </a:extLst>
          </p:cNvPr>
          <p:cNvSpPr>
            <a:spLocks noGrp="1"/>
          </p:cNvSpPr>
          <p:nvPr>
            <p:ph type="ftr" sz="quarter" idx="11"/>
          </p:nvPr>
        </p:nvSpPr>
        <p:spPr>
          <a:xfrm>
            <a:off x="6762883" y="7157249"/>
            <a:ext cx="3195000" cy="402426"/>
          </a:xfrm>
        </p:spPr>
        <p:txBody>
          <a:bodyPr/>
          <a:lstStyle/>
          <a:p>
            <a:pPr lvl="0"/>
            <a:endParaRPr lang="en-US"/>
          </a:p>
        </p:txBody>
      </p:sp>
      <p:sp>
        <p:nvSpPr>
          <p:cNvPr id="4" name="Номер слайда 3">
            <a:extLst>
              <a:ext uri="{FF2B5EF4-FFF2-40B4-BE49-F238E27FC236}">
                <a16:creationId xmlns:a16="http://schemas.microsoft.com/office/drawing/2014/main" id="{F115D190-40F0-4591-A9D8-AB6BA100743A}"/>
              </a:ext>
            </a:extLst>
          </p:cNvPr>
          <p:cNvSpPr>
            <a:spLocks noGrp="1"/>
          </p:cNvSpPr>
          <p:nvPr>
            <p:ph type="sldNum" sz="quarter" idx="12"/>
          </p:nvPr>
        </p:nvSpPr>
        <p:spPr>
          <a:xfrm>
            <a:off x="3460517" y="7275729"/>
            <a:ext cx="2348280" cy="283946"/>
          </a:xfrm>
        </p:spPr>
        <p:txBody>
          <a:bodyPr/>
          <a:lstStyle/>
          <a:p>
            <a:pPr lvl="0"/>
            <a:fld id="{68F8BB4E-8157-42A7-A178-28A1B7158100}" type="slidenum">
              <a:t>‹#›</a:t>
            </a:fld>
            <a:endParaRPr lang="en-US"/>
          </a:p>
        </p:txBody>
      </p:sp>
    </p:spTree>
    <p:extLst>
      <p:ext uri="{BB962C8B-B14F-4D97-AF65-F5344CB8AC3E}">
        <p14:creationId xmlns:p14="http://schemas.microsoft.com/office/powerpoint/2010/main" val="356060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E0C636-3B06-4067-A32B-AE40483CE3E2}"/>
              </a:ext>
            </a:extLst>
          </p:cNvPr>
          <p:cNvSpPr>
            <a:spLocks noGrp="1"/>
          </p:cNvSpPr>
          <p:nvPr>
            <p:ph type="title"/>
          </p:nvPr>
        </p:nvSpPr>
        <p:spPr>
          <a:xfrm>
            <a:off x="693738" y="503238"/>
            <a:ext cx="3251200" cy="17653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294AD23-FCE3-4EE4-99AC-B3529BF6E42D}"/>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A9E80C4-8504-4BD5-A5A8-2A73B4EA4A02}"/>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A56DC38-3649-4DAD-A136-15E686F53B71}"/>
              </a:ext>
            </a:extLst>
          </p:cNvPr>
          <p:cNvSpPr>
            <a:spLocks noGrp="1"/>
          </p:cNvSpPr>
          <p:nvPr>
            <p:ph type="dt" sz="half" idx="10"/>
          </p:nvPr>
        </p:nvSpPr>
        <p:spPr/>
        <p:txBody>
          <a:bodyPr/>
          <a:lstStyle/>
          <a:p>
            <a:pPr lvl="0"/>
            <a:endParaRPr lang="en-US"/>
          </a:p>
        </p:txBody>
      </p:sp>
      <p:sp>
        <p:nvSpPr>
          <p:cNvPr id="6" name="Нижний колонтитул 5">
            <a:extLst>
              <a:ext uri="{FF2B5EF4-FFF2-40B4-BE49-F238E27FC236}">
                <a16:creationId xmlns:a16="http://schemas.microsoft.com/office/drawing/2014/main" id="{020CBF5B-2750-4B13-AABA-AC7F81D898E6}"/>
              </a:ext>
            </a:extLst>
          </p:cNvPr>
          <p:cNvSpPr>
            <a:spLocks noGrp="1"/>
          </p:cNvSpPr>
          <p:nvPr>
            <p:ph type="ftr" sz="quarter" idx="11"/>
          </p:nvPr>
        </p:nvSpPr>
        <p:spPr/>
        <p:txBody>
          <a:bodyPr/>
          <a:lstStyle/>
          <a:p>
            <a:pPr lvl="0"/>
            <a:endParaRPr lang="en-US"/>
          </a:p>
        </p:txBody>
      </p:sp>
      <p:sp>
        <p:nvSpPr>
          <p:cNvPr id="7" name="Номер слайда 6">
            <a:extLst>
              <a:ext uri="{FF2B5EF4-FFF2-40B4-BE49-F238E27FC236}">
                <a16:creationId xmlns:a16="http://schemas.microsoft.com/office/drawing/2014/main" id="{B40973F4-CCD4-496A-B6C5-9F8C1E7DB795}"/>
              </a:ext>
            </a:extLst>
          </p:cNvPr>
          <p:cNvSpPr>
            <a:spLocks noGrp="1"/>
          </p:cNvSpPr>
          <p:nvPr>
            <p:ph type="sldNum" sz="quarter" idx="12"/>
          </p:nvPr>
        </p:nvSpPr>
        <p:spPr/>
        <p:txBody>
          <a:bodyPr/>
          <a:lstStyle/>
          <a:p>
            <a:pPr lvl="0"/>
            <a:fld id="{D2FAAAD2-8A3B-4EE1-98D1-5E17FF39EB6B}" type="slidenum">
              <a:t>‹#›</a:t>
            </a:fld>
            <a:endParaRPr lang="en-US"/>
          </a:p>
        </p:txBody>
      </p:sp>
    </p:spTree>
    <p:extLst>
      <p:ext uri="{BB962C8B-B14F-4D97-AF65-F5344CB8AC3E}">
        <p14:creationId xmlns:p14="http://schemas.microsoft.com/office/powerpoint/2010/main" val="2617778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68F85E-D152-4027-9A1B-10A5A965B000}"/>
              </a:ext>
            </a:extLst>
          </p:cNvPr>
          <p:cNvSpPr>
            <a:spLocks noGrp="1"/>
          </p:cNvSpPr>
          <p:nvPr>
            <p:ph type="title"/>
          </p:nvPr>
        </p:nvSpPr>
        <p:spPr>
          <a:xfrm>
            <a:off x="693738" y="503238"/>
            <a:ext cx="3251200" cy="17653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BB8AB4B-AA39-4B31-8BE2-1A700363D77C}"/>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4C78103-B73D-4A1A-997B-91F098F4632F}"/>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98E7A9-7418-45B3-AF14-E935AFCA8B1B}"/>
              </a:ext>
            </a:extLst>
          </p:cNvPr>
          <p:cNvSpPr>
            <a:spLocks noGrp="1"/>
          </p:cNvSpPr>
          <p:nvPr>
            <p:ph type="dt" sz="half" idx="10"/>
          </p:nvPr>
        </p:nvSpPr>
        <p:spPr/>
        <p:txBody>
          <a:bodyPr/>
          <a:lstStyle/>
          <a:p>
            <a:pPr lvl="0"/>
            <a:endParaRPr lang="en-US"/>
          </a:p>
        </p:txBody>
      </p:sp>
      <p:sp>
        <p:nvSpPr>
          <p:cNvPr id="6" name="Нижний колонтитул 5">
            <a:extLst>
              <a:ext uri="{FF2B5EF4-FFF2-40B4-BE49-F238E27FC236}">
                <a16:creationId xmlns:a16="http://schemas.microsoft.com/office/drawing/2014/main" id="{5659A34E-BA68-404B-AB27-ED640B979D22}"/>
              </a:ext>
            </a:extLst>
          </p:cNvPr>
          <p:cNvSpPr>
            <a:spLocks noGrp="1"/>
          </p:cNvSpPr>
          <p:nvPr>
            <p:ph type="ftr" sz="quarter" idx="11"/>
          </p:nvPr>
        </p:nvSpPr>
        <p:spPr/>
        <p:txBody>
          <a:bodyPr/>
          <a:lstStyle/>
          <a:p>
            <a:pPr lvl="0"/>
            <a:endParaRPr lang="en-US"/>
          </a:p>
        </p:txBody>
      </p:sp>
      <p:sp>
        <p:nvSpPr>
          <p:cNvPr id="7" name="Номер слайда 6">
            <a:extLst>
              <a:ext uri="{FF2B5EF4-FFF2-40B4-BE49-F238E27FC236}">
                <a16:creationId xmlns:a16="http://schemas.microsoft.com/office/drawing/2014/main" id="{4B5F5974-3381-4837-87C1-67A57A83E3D7}"/>
              </a:ext>
            </a:extLst>
          </p:cNvPr>
          <p:cNvSpPr>
            <a:spLocks noGrp="1"/>
          </p:cNvSpPr>
          <p:nvPr>
            <p:ph type="sldNum" sz="quarter" idx="12"/>
          </p:nvPr>
        </p:nvSpPr>
        <p:spPr/>
        <p:txBody>
          <a:bodyPr/>
          <a:lstStyle/>
          <a:p>
            <a:pPr lvl="0"/>
            <a:fld id="{C01EF88D-EFE4-4F30-9BA9-97446EAD1F71}" type="slidenum">
              <a:t>‹#›</a:t>
            </a:fld>
            <a:endParaRPr lang="en-US"/>
          </a:p>
        </p:txBody>
      </p:sp>
    </p:spTree>
    <p:extLst>
      <p:ext uri="{BB962C8B-B14F-4D97-AF65-F5344CB8AC3E}">
        <p14:creationId xmlns:p14="http://schemas.microsoft.com/office/powerpoint/2010/main" val="119436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89DDDB-526F-459F-AA89-E54510C887B5}"/>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Текст 2">
            <a:extLst>
              <a:ext uri="{FF2B5EF4-FFF2-40B4-BE49-F238E27FC236}">
                <a16:creationId xmlns:a16="http://schemas.microsoft.com/office/drawing/2014/main" id="{EEBDC0AF-FC5A-411E-969D-9184E71B332D}"/>
              </a:ext>
            </a:extLst>
          </p:cNvPr>
          <p:cNvSpPr txBox="1">
            <a:spLocks noGrp="1"/>
          </p:cNvSpPr>
          <p:nvPr>
            <p:ph type="body" idx="1"/>
          </p:nvPr>
        </p:nvSpPr>
        <p:spPr>
          <a:xfrm>
            <a:off x="503999" y="1769040"/>
            <a:ext cx="9071640" cy="4384440"/>
          </a:xfrm>
          <a:prstGeom prst="rect">
            <a:avLst/>
          </a:prstGeom>
          <a:noFill/>
          <a:ln>
            <a:noFill/>
          </a:ln>
        </p:spPr>
        <p:txBody>
          <a:bodyPr lIns="0" tIns="0" rIns="0" bIns="0">
            <a:no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D3776AB9-E7A8-4731-94F6-72145FA2A700}"/>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Нижний колонтитул 4">
            <a:extLst>
              <a:ext uri="{FF2B5EF4-FFF2-40B4-BE49-F238E27FC236}">
                <a16:creationId xmlns:a16="http://schemas.microsoft.com/office/drawing/2014/main" id="{125A7CF2-1AEF-4A3D-B394-3F5C5A21713D}"/>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Номер слайда 5">
            <a:extLst>
              <a:ext uri="{FF2B5EF4-FFF2-40B4-BE49-F238E27FC236}">
                <a16:creationId xmlns:a16="http://schemas.microsoft.com/office/drawing/2014/main" id="{E8939E98-F029-43DC-AE70-38B1A644FBC9}"/>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7FBA939F-B995-4197-A4B9-A9DC1D71A5BF}"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hangingPunct="0">
        <a:tabLst/>
        <a:defRPr lang="en-US" sz="4400" b="0" i="0" u="none" strike="noStrike" kern="1200" cap="none">
          <a:ln>
            <a:noFill/>
          </a:ln>
          <a:latin typeface="Liberation Sans" pitchFamily="18"/>
        </a:defRPr>
      </a:lvl1pPr>
    </p:titleStyle>
    <p:body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5.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tilir/c-graduate/blob/master/toolchain/beforemain.c" TargetMode="Externa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tilir/c-graduate/blob/master/toolchain/merge-constants/merge-main.c" TargetMode="External"/><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tilir/c-graduate/blob/master/toolchain/lto/complex-main.c" TargetMode="External"/><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tilir/c-graduate/blob/master/toolchain/binary-blob.c"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hyperlink" Target="https://github.com/tilir/c-graduate/blob/master/toolchain/gdb/addrline.c"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tilir/c-graduate/blob/master/toolchain/gdb/addrline.c" TargetMode="External"/><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ithub.com/tilir/c-graduate/blob/master/toolchain/gdb/explore-self.c" TargetMode="Externa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hyperlink" Target="https://github.com/tilir/c-graduate/blob/master/toolchain/gdb/buggy-sort.c"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tilir/c-graduate/blob/master/toolchain/statanalyze/slice.cc" TargetMode="External"/><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hyperlink" Target="https://github.com/tilir/c-graduate/blob/master/toolchain/valgrind/outrange.c"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tilir/c-graduate/blob/master/toolchain/valgrind/leak.c" TargetMode="External"/><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tilir/c-graduate/blob/master/toolchain/valgrind/race.cc" TargetMode="External"/><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hyperlink" Target="https://github.com/tilir/c-graduate/blob/master/toolchain/pgo/pgotest.cc"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hyperlink" Target="http://fossies.org/linux/privat/old/dhrystone-2.1.tar.gz" TargetMode="Externa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1.sv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parksandflames.com/files/x86InstructionChart.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hyperlink" Target="https://sourceware.org/binutils/docs/as/Macro.htm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www.ucw.cz/~hubicka/papers/abi/node19.html"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cseweb.ucsd.edu/~gbournou/CSE131/the_inside_story_on_shared_libraries_and_dynamic_loading.pdf"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hyperlink" Target="mailto:printf@PLT" TargetMode="External"/><Relationship Id="rId4" Type="http://schemas.openxmlformats.org/officeDocument/2006/relationships/image" Target="../media/image52.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tilir/c-graduate/blob/master/toolchain/huge-hidden.c" TargetMode="External"/><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b="1"/>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7C7A75-2420-4BF5-9D29-33DC490AD18F}"/>
              </a:ext>
            </a:extLst>
          </p:cNvPr>
          <p:cNvSpPr txBox="1">
            <a:spLocks noGrp="1"/>
          </p:cNvSpPr>
          <p:nvPr>
            <p:ph type="title" idx="4294967295"/>
          </p:nvPr>
        </p:nvSpPr>
        <p:spPr/>
        <p:txBody>
          <a:bodyPr vert="horz"/>
          <a:lstStyle/>
          <a:p>
            <a:pPr lvl="0" rtl="0"/>
            <a:r>
              <a:rPr lang="en-US" sz="6000"/>
              <a:t>Литература</a:t>
            </a:r>
          </a:p>
        </p:txBody>
      </p:sp>
      <p:pic>
        <p:nvPicPr>
          <p:cNvPr id="3" name="Рисунок 2">
            <a:extLst>
              <a:ext uri="{FF2B5EF4-FFF2-40B4-BE49-F238E27FC236}">
                <a16:creationId xmlns:a16="http://schemas.microsoft.com/office/drawing/2014/main" id="{45AA8518-DFDA-4A8B-85D0-0B9BB7B5238C}"/>
              </a:ext>
            </a:extLst>
          </p:cNvPr>
          <p:cNvPicPr>
            <a:picLocks noChangeAspect="1"/>
          </p:cNvPicPr>
          <p:nvPr/>
        </p:nvPicPr>
        <p:blipFill>
          <a:blip r:embed="rId3">
            <a:lum/>
            <a:alphaModFix/>
          </a:blip>
          <a:srcRect/>
          <a:stretch>
            <a:fillRect/>
          </a:stretch>
        </p:blipFill>
        <p:spPr>
          <a:xfrm>
            <a:off x="936625" y="1917878"/>
            <a:ext cx="3238200" cy="4762079"/>
          </a:xfrm>
          <a:prstGeom prst="rect">
            <a:avLst/>
          </a:prstGeom>
          <a:noFill/>
          <a:ln>
            <a:noFill/>
          </a:ln>
        </p:spPr>
      </p:pic>
      <p:pic>
        <p:nvPicPr>
          <p:cNvPr id="4" name="Рисунок 3">
            <a:extLst>
              <a:ext uri="{FF2B5EF4-FFF2-40B4-BE49-F238E27FC236}">
                <a16:creationId xmlns:a16="http://schemas.microsoft.com/office/drawing/2014/main" id="{47BCFF2E-FC90-41AD-9DBB-0B794E4DFEAA}"/>
              </a:ext>
            </a:extLst>
          </p:cNvPr>
          <p:cNvPicPr>
            <a:picLocks noChangeAspect="1"/>
          </p:cNvPicPr>
          <p:nvPr/>
        </p:nvPicPr>
        <p:blipFill>
          <a:blip r:embed="rId4">
            <a:lum/>
            <a:alphaModFix/>
          </a:blip>
          <a:srcRect/>
          <a:stretch>
            <a:fillRect/>
          </a:stretch>
        </p:blipFill>
        <p:spPr>
          <a:xfrm>
            <a:off x="5544000" y="1917878"/>
            <a:ext cx="3600000" cy="4762079"/>
          </a:xfrm>
          <a:prstGeom prst="rect">
            <a:avLst/>
          </a:prstGeom>
          <a:noFill/>
          <a:ln>
            <a:noFill/>
          </a:ln>
        </p:spPr>
      </p:pic>
      <p:sp>
        <p:nvSpPr>
          <p:cNvPr id="7" name="Номер слайда 6">
            <a:extLst>
              <a:ext uri="{FF2B5EF4-FFF2-40B4-BE49-F238E27FC236}">
                <a16:creationId xmlns:a16="http://schemas.microsoft.com/office/drawing/2014/main" id="{33674D9E-4C4C-44CB-A11A-4779D268869E}"/>
              </a:ext>
            </a:extLst>
          </p:cNvPr>
          <p:cNvSpPr>
            <a:spLocks noGrp="1"/>
          </p:cNvSpPr>
          <p:nvPr>
            <p:ph type="sldNum" sz="quarter" idx="12"/>
          </p:nvPr>
        </p:nvSpPr>
        <p:spPr/>
        <p:txBody>
          <a:bodyPr/>
          <a:lstStyle/>
          <a:p>
            <a:pPr lvl="0"/>
            <a:fld id="{68F8BB4E-8157-42A7-A178-28A1B7158100}" type="slidenum">
              <a:rPr lang="en-US" smtClean="0"/>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ABC5E9-34D8-4429-B556-0D95A8CB51BD}"/>
              </a:ext>
            </a:extLst>
          </p:cNvPr>
          <p:cNvSpPr txBox="1">
            <a:spLocks noGrp="1"/>
          </p:cNvSpPr>
          <p:nvPr>
            <p:ph type="title" idx="4294967295"/>
          </p:nvPr>
        </p:nvSpPr>
        <p:spPr/>
        <p:txBody>
          <a:bodyPr vert="horz"/>
          <a:lstStyle/>
          <a:p>
            <a:pPr lvl="0" rtl="0"/>
            <a:r>
              <a:rPr lang="en-US"/>
              <a:t>Подмена динамических библиотек</a:t>
            </a:r>
          </a:p>
        </p:txBody>
      </p:sp>
      <p:sp>
        <p:nvSpPr>
          <p:cNvPr id="3" name="Текст 2">
            <a:extLst>
              <a:ext uri="{FF2B5EF4-FFF2-40B4-BE49-F238E27FC236}">
                <a16:creationId xmlns:a16="http://schemas.microsoft.com/office/drawing/2014/main" id="{74718DE8-8AAD-4901-8ABE-C9C49411E6B8}"/>
              </a:ext>
            </a:extLst>
          </p:cNvPr>
          <p:cNvSpPr txBox="1">
            <a:spLocks noGrp="1"/>
          </p:cNvSpPr>
          <p:nvPr>
            <p:ph type="body" idx="4294967295"/>
          </p:nvPr>
        </p:nvSpPr>
        <p:spPr>
          <a:xfrm>
            <a:off x="503999" y="1769040"/>
            <a:ext cx="9071640" cy="2894399"/>
          </a:xfrm>
        </p:spPr>
        <p:txBody>
          <a:bodyPr vert="horz"/>
          <a:lstStyle/>
          <a:p>
            <a:pPr lvl="0" rtl="0">
              <a:buSzPct val="45000"/>
            </a:pPr>
            <a:r>
              <a:rPr lang="en-US" sz="2800"/>
              <a:t>Динамический линкер заполняет PLT/GOT на каждом запуске программы</a:t>
            </a:r>
          </a:p>
          <a:p>
            <a:pPr lvl="0" rtl="0">
              <a:buSzPct val="45000"/>
            </a:pPr>
            <a:r>
              <a:rPr lang="en-US" sz="2800"/>
              <a:t>Что если те же таблицы заполнить до него чем-то другим?</a:t>
            </a:r>
          </a:p>
          <a:p>
            <a:pPr lvl="0" rtl="0">
              <a:buSzPct val="45000"/>
            </a:pPr>
            <a:r>
              <a:rPr lang="en-US" sz="2800"/>
              <a:t>Для подмены используется LD_PRELOAD</a:t>
            </a:r>
          </a:p>
        </p:txBody>
      </p:sp>
      <p:sp>
        <p:nvSpPr>
          <p:cNvPr id="4" name="TextBox 3">
            <a:extLst>
              <a:ext uri="{FF2B5EF4-FFF2-40B4-BE49-F238E27FC236}">
                <a16:creationId xmlns:a16="http://schemas.microsoft.com/office/drawing/2014/main" id="{3407616C-E507-4598-9B6F-54D60CAA9837}"/>
              </a:ext>
            </a:extLst>
          </p:cNvPr>
          <p:cNvSpPr txBox="1"/>
          <p:nvPr/>
        </p:nvSpPr>
        <p:spPr>
          <a:xfrm>
            <a:off x="365759" y="4612148"/>
            <a:ext cx="9209879" cy="10584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-dynamic -O2 myprog.c -o a.out</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LD_PRELOAD=/path/to/some.so a.out</a:t>
            </a:r>
          </a:p>
        </p:txBody>
      </p:sp>
      <p:sp>
        <p:nvSpPr>
          <p:cNvPr id="5" name="Текст 4">
            <a:extLst>
              <a:ext uri="{FF2B5EF4-FFF2-40B4-BE49-F238E27FC236}">
                <a16:creationId xmlns:a16="http://schemas.microsoft.com/office/drawing/2014/main" id="{4BAC1C3C-35A4-4B28-B150-962C1AB29965}"/>
              </a:ext>
            </a:extLst>
          </p:cNvPr>
          <p:cNvSpPr txBox="1">
            <a:spLocks noGrp="1"/>
          </p:cNvSpPr>
          <p:nvPr>
            <p:ph type="body" idx="4294967295"/>
          </p:nvPr>
        </p:nvSpPr>
        <p:spPr>
          <a:xfrm>
            <a:off x="365759" y="5921786"/>
            <a:ext cx="9071640" cy="882719"/>
          </a:xfrm>
        </p:spPr>
        <p:txBody>
          <a:bodyPr vert="horz"/>
          <a:lstStyle/>
          <a:p>
            <a:pPr lvl="0" rtl="0">
              <a:buSzPct val="45000"/>
            </a:pPr>
            <a:r>
              <a:rPr lang="en-US" sz="2800"/>
              <a:t>Эта техника очень полезна.</a:t>
            </a:r>
            <a:br>
              <a:rPr lang="ru-RU" sz="2800"/>
            </a:br>
            <a:r>
              <a:rPr lang="en-US" sz="2800">
                <a:latin typeface="Consolas" panose="020B0609020204030204" pitchFamily="49" charset="0"/>
              </a:rPr>
              <a:t>LD_PRELOAD=/usr/local/lib/libfailmalloc.so ls</a:t>
            </a:r>
          </a:p>
        </p:txBody>
      </p:sp>
      <p:sp>
        <p:nvSpPr>
          <p:cNvPr id="6" name="Номер слайда 5">
            <a:extLst>
              <a:ext uri="{FF2B5EF4-FFF2-40B4-BE49-F238E27FC236}">
                <a16:creationId xmlns:a16="http://schemas.microsoft.com/office/drawing/2014/main" id="{49833BC4-2EC9-496D-AC95-8EEA844FBEB7}"/>
              </a:ext>
            </a:extLst>
          </p:cNvPr>
          <p:cNvSpPr>
            <a:spLocks noGrp="1"/>
          </p:cNvSpPr>
          <p:nvPr>
            <p:ph type="sldNum" sz="quarter" idx="12"/>
          </p:nvPr>
        </p:nvSpPr>
        <p:spPr/>
        <p:txBody>
          <a:bodyPr/>
          <a:lstStyle/>
          <a:p>
            <a:pPr lvl="0"/>
            <a:fld id="{68F8BB4E-8157-42A7-A178-28A1B7158100}" type="slidenum">
              <a:rPr lang="en-US" smtClean="0"/>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82DCB8-6464-48A7-8CFA-1B09C9D6074B}"/>
              </a:ext>
            </a:extLst>
          </p:cNvPr>
          <p:cNvSpPr txBox="1">
            <a:spLocks noGrp="1"/>
          </p:cNvSpPr>
          <p:nvPr>
            <p:ph type="title" idx="4294967295"/>
          </p:nvPr>
        </p:nvSpPr>
        <p:spPr>
          <a:xfrm>
            <a:off x="553680" y="93240"/>
            <a:ext cx="9071640" cy="1262160"/>
          </a:xfrm>
        </p:spPr>
        <p:txBody>
          <a:bodyPr vert="horz"/>
          <a:lstStyle/>
          <a:p>
            <a:pPr lvl="0" rtl="0"/>
            <a:r>
              <a:rPr lang="en-US"/>
              <a:t>Уточнённая схема toolchain</a:t>
            </a:r>
          </a:p>
        </p:txBody>
      </p:sp>
      <p:pic>
        <p:nvPicPr>
          <p:cNvPr id="3" name="Рисунок 2">
            <a:extLst>
              <a:ext uri="{FF2B5EF4-FFF2-40B4-BE49-F238E27FC236}">
                <a16:creationId xmlns:a16="http://schemas.microsoft.com/office/drawing/2014/main" id="{08A99993-70A3-4617-9CA6-114A4FDC8AB9}"/>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82880" y="1344240"/>
            <a:ext cx="9436680" cy="4233600"/>
          </a:xfrm>
          <a:prstGeom prst="rect">
            <a:avLst/>
          </a:prstGeom>
          <a:noFill/>
          <a:ln>
            <a:noFill/>
          </a:ln>
        </p:spPr>
      </p:pic>
      <p:pic>
        <p:nvPicPr>
          <p:cNvPr id="4" name="Рисунок 3">
            <a:extLst>
              <a:ext uri="{FF2B5EF4-FFF2-40B4-BE49-F238E27FC236}">
                <a16:creationId xmlns:a16="http://schemas.microsoft.com/office/drawing/2014/main" id="{CFD20550-E019-4455-B72D-D6597E65B21C}"/>
              </a:ext>
            </a:extLst>
          </p:cNvPr>
          <p:cNvPicPr>
            <a:picLocks noChangeAspect="1"/>
          </p:cNvPicPr>
          <p:nvPr/>
        </p:nvPicPr>
        <p:blipFill>
          <a:blip r:embed="rId5">
            <a:lum/>
            <a:alphaModFix/>
          </a:blip>
          <a:srcRect/>
          <a:stretch>
            <a:fillRect/>
          </a:stretch>
        </p:blipFill>
        <p:spPr>
          <a:xfrm>
            <a:off x="292679" y="4402795"/>
            <a:ext cx="3262507" cy="2820963"/>
          </a:xfrm>
          <a:prstGeom prst="rect">
            <a:avLst/>
          </a:prstGeom>
          <a:noFill/>
          <a:ln>
            <a:noFill/>
          </a:ln>
        </p:spPr>
      </p:pic>
      <p:sp>
        <p:nvSpPr>
          <p:cNvPr id="5" name="Номер слайда 4">
            <a:extLst>
              <a:ext uri="{FF2B5EF4-FFF2-40B4-BE49-F238E27FC236}">
                <a16:creationId xmlns:a16="http://schemas.microsoft.com/office/drawing/2014/main" id="{F7315A34-8264-4F98-B4F7-C2F4156C1A02}"/>
              </a:ext>
            </a:extLst>
          </p:cNvPr>
          <p:cNvSpPr>
            <a:spLocks noGrp="1"/>
          </p:cNvSpPr>
          <p:nvPr>
            <p:ph type="sldNum" sz="quarter" idx="12"/>
          </p:nvPr>
        </p:nvSpPr>
        <p:spPr/>
        <p:txBody>
          <a:bodyPr/>
          <a:lstStyle/>
          <a:p>
            <a:pPr lvl="0"/>
            <a:fld id="{68F8BB4E-8157-42A7-A178-28A1B7158100}" type="slidenum">
              <a:rPr lang="en-US" smtClean="0"/>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1CDA1F-FE31-49D4-904A-2831C4ECCD62}"/>
              </a:ext>
            </a:extLst>
          </p:cNvPr>
          <p:cNvSpPr txBox="1">
            <a:spLocks noGrp="1"/>
          </p:cNvSpPr>
          <p:nvPr>
            <p:ph type="title" idx="4294967295"/>
          </p:nvPr>
        </p:nvSpPr>
        <p:spPr/>
        <p:txBody>
          <a:bodyPr vert="horz"/>
          <a:lstStyle/>
          <a:p>
            <a:pPr lvl="0" rtl="0"/>
            <a:r>
              <a:rPr lang="en-US"/>
              <a:t>Форматы выходных файлов</a:t>
            </a:r>
          </a:p>
        </p:txBody>
      </p:sp>
      <p:sp>
        <p:nvSpPr>
          <p:cNvPr id="3" name="Текст 2">
            <a:extLst>
              <a:ext uri="{FF2B5EF4-FFF2-40B4-BE49-F238E27FC236}">
                <a16:creationId xmlns:a16="http://schemas.microsoft.com/office/drawing/2014/main" id="{B1AFE8D6-9DA3-4B2D-96BE-7701892134F5}"/>
              </a:ext>
            </a:extLst>
          </p:cNvPr>
          <p:cNvSpPr txBox="1">
            <a:spLocks noGrp="1"/>
          </p:cNvSpPr>
          <p:nvPr>
            <p:ph type="body" idx="4294967295"/>
          </p:nvPr>
        </p:nvSpPr>
        <p:spPr>
          <a:xfrm>
            <a:off x="503999" y="1769040"/>
            <a:ext cx="9071640" cy="5546160"/>
          </a:xfrm>
        </p:spPr>
        <p:txBody>
          <a:bodyPr vert="horz"/>
          <a:lstStyle/>
          <a:p>
            <a:pPr lvl="0" rtl="0">
              <a:buSzPct val="45000"/>
            </a:pPr>
            <a:r>
              <a:rPr lang="en-US"/>
              <a:t>ELF – де-факто стандарт для исполняемого и объектного кода в Unix-подобных системах</a:t>
            </a:r>
          </a:p>
          <a:p>
            <a:pPr lvl="0" rtl="0">
              <a:buSzPct val="45000"/>
            </a:pPr>
            <a:r>
              <a:rPr lang="en-US"/>
              <a:t>PE – де-факто стандарт (включая свою доработку PE32+) для исполняемого кода в  Windows-подобных системах</a:t>
            </a:r>
          </a:p>
          <a:p>
            <a:pPr lvl="0" rtl="0">
              <a:buSzPct val="45000"/>
            </a:pPr>
            <a:r>
              <a:rPr lang="en-US"/>
              <a:t>COFF – популярен (как и его доработка ECOFF) для объектных файлов</a:t>
            </a:r>
          </a:p>
          <a:p>
            <a:pPr lvl="0" rtl="0">
              <a:buSzPct val="45000"/>
            </a:pPr>
            <a:r>
              <a:rPr lang="en-US"/>
              <a:t>a.out – древний, но всё ещё популярный за свою минималистичность формат</a:t>
            </a:r>
          </a:p>
        </p:txBody>
      </p:sp>
      <p:sp>
        <p:nvSpPr>
          <p:cNvPr id="4" name="Номер слайда 3">
            <a:extLst>
              <a:ext uri="{FF2B5EF4-FFF2-40B4-BE49-F238E27FC236}">
                <a16:creationId xmlns:a16="http://schemas.microsoft.com/office/drawing/2014/main" id="{1BFD6162-5897-4E12-999C-F86FD9062603}"/>
              </a:ext>
            </a:extLst>
          </p:cNvPr>
          <p:cNvSpPr>
            <a:spLocks noGrp="1"/>
          </p:cNvSpPr>
          <p:nvPr>
            <p:ph type="sldNum" sz="quarter" idx="12"/>
          </p:nvPr>
        </p:nvSpPr>
        <p:spPr/>
        <p:txBody>
          <a:bodyPr/>
          <a:lstStyle/>
          <a:p>
            <a:pPr lvl="0"/>
            <a:fld id="{68F8BB4E-8157-42A7-A178-28A1B7158100}" type="slidenum">
              <a:rPr lang="en-US" smtClean="0"/>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B4F4B0-A6C6-4C98-88B6-A55785166A5E}"/>
              </a:ext>
            </a:extLst>
          </p:cNvPr>
          <p:cNvSpPr txBox="1">
            <a:spLocks noGrp="1"/>
          </p:cNvSpPr>
          <p:nvPr>
            <p:ph type="title" idx="4294967295"/>
          </p:nvPr>
        </p:nvSpPr>
        <p:spPr>
          <a:xfrm>
            <a:off x="274320" y="200880"/>
            <a:ext cx="9462960" cy="1262160"/>
          </a:xfrm>
        </p:spPr>
        <p:txBody>
          <a:bodyPr vert="horz"/>
          <a:lstStyle/>
          <a:p>
            <a:pPr lvl="0" rtl="0"/>
            <a:r>
              <a:rPr lang="en-US"/>
              <a:t>ELF – executable and linkable format</a:t>
            </a:r>
          </a:p>
        </p:txBody>
      </p:sp>
      <p:pic>
        <p:nvPicPr>
          <p:cNvPr id="3" name="Рисунок 2">
            <a:extLst>
              <a:ext uri="{FF2B5EF4-FFF2-40B4-BE49-F238E27FC236}">
                <a16:creationId xmlns:a16="http://schemas.microsoft.com/office/drawing/2014/main" id="{FBD641D7-3854-477A-9075-916CE48FA1A5}"/>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599213" y="2098375"/>
            <a:ext cx="6149742" cy="4747305"/>
          </a:xfrm>
          <a:prstGeom prst="rect">
            <a:avLst/>
          </a:prstGeom>
          <a:noFill/>
          <a:ln>
            <a:noFill/>
          </a:ln>
        </p:spPr>
      </p:pic>
      <p:pic>
        <p:nvPicPr>
          <p:cNvPr id="4" name="Рисунок 3">
            <a:extLst>
              <a:ext uri="{FF2B5EF4-FFF2-40B4-BE49-F238E27FC236}">
                <a16:creationId xmlns:a16="http://schemas.microsoft.com/office/drawing/2014/main" id="{16159E07-ACFE-4B6B-B772-079A2F0C6EC2}"/>
              </a:ext>
            </a:extLst>
          </p:cNvPr>
          <p:cNvPicPr>
            <a:picLocks noChangeAspect="1"/>
          </p:cNvPicPr>
          <p:nvPr/>
        </p:nvPicPr>
        <p:blipFill>
          <a:blip r:embed="rId5">
            <a:lum/>
            <a:alphaModFix/>
          </a:blip>
          <a:srcRect/>
          <a:stretch>
            <a:fillRect/>
          </a:stretch>
        </p:blipFill>
        <p:spPr>
          <a:xfrm>
            <a:off x="4528997" y="1819355"/>
            <a:ext cx="1279800" cy="1279800"/>
          </a:xfrm>
          <a:prstGeom prst="rect">
            <a:avLst/>
          </a:prstGeom>
          <a:noFill/>
          <a:ln>
            <a:noFill/>
          </a:ln>
        </p:spPr>
      </p:pic>
      <p:sp>
        <p:nvSpPr>
          <p:cNvPr id="5" name="Номер слайда 4">
            <a:extLst>
              <a:ext uri="{FF2B5EF4-FFF2-40B4-BE49-F238E27FC236}">
                <a16:creationId xmlns:a16="http://schemas.microsoft.com/office/drawing/2014/main" id="{6DCE8EDD-EBE3-4F02-8AB3-53D532C57E3B}"/>
              </a:ext>
            </a:extLst>
          </p:cNvPr>
          <p:cNvSpPr>
            <a:spLocks noGrp="1"/>
          </p:cNvSpPr>
          <p:nvPr>
            <p:ph type="sldNum" sz="quarter" idx="12"/>
          </p:nvPr>
        </p:nvSpPr>
        <p:spPr/>
        <p:txBody>
          <a:bodyPr/>
          <a:lstStyle/>
          <a:p>
            <a:pPr lvl="0"/>
            <a:fld id="{68F8BB4E-8157-42A7-A178-28A1B7158100}" type="slidenum">
              <a:rPr lang="en-US" smtClean="0"/>
              <a:t>103</a:t>
            </a:fld>
            <a:endParaRPr lang="en-US"/>
          </a:p>
        </p:txBody>
      </p:sp>
      <p:pic>
        <p:nvPicPr>
          <p:cNvPr id="9" name="Рисунок 8">
            <a:extLst>
              <a:ext uri="{FF2B5EF4-FFF2-40B4-BE49-F238E27FC236}">
                <a16:creationId xmlns:a16="http://schemas.microsoft.com/office/drawing/2014/main" id="{AE162E8C-4105-489C-A0D9-720A2BDA8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4833" y="2459255"/>
            <a:ext cx="2771642" cy="3692828"/>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C6E894-5A29-4DAC-96B2-AACB83D30BB6}"/>
              </a:ext>
            </a:extLst>
          </p:cNvPr>
          <p:cNvSpPr txBox="1">
            <a:spLocks noGrp="1"/>
          </p:cNvSpPr>
          <p:nvPr>
            <p:ph type="title" idx="4294967295"/>
          </p:nvPr>
        </p:nvSpPr>
        <p:spPr>
          <a:xfrm>
            <a:off x="503999" y="152280"/>
            <a:ext cx="9071640" cy="1262160"/>
          </a:xfrm>
        </p:spPr>
        <p:txBody>
          <a:bodyPr vert="horz"/>
          <a:lstStyle/>
          <a:p>
            <a:pPr lvl="0" rtl="0"/>
            <a:r>
              <a:rPr lang="en-US" sz="4800"/>
              <a:t>Исследование section header</a:t>
            </a:r>
          </a:p>
        </p:txBody>
      </p:sp>
      <p:sp>
        <p:nvSpPr>
          <p:cNvPr id="3" name="TextBox 2">
            <a:extLst>
              <a:ext uri="{FF2B5EF4-FFF2-40B4-BE49-F238E27FC236}">
                <a16:creationId xmlns:a16="http://schemas.microsoft.com/office/drawing/2014/main" id="{0EBC5613-019C-465E-B853-1CCE83FC55BD}"/>
              </a:ext>
            </a:extLst>
          </p:cNvPr>
          <p:cNvSpPr txBox="1"/>
          <p:nvPr/>
        </p:nvSpPr>
        <p:spPr>
          <a:xfrm>
            <a:off x="274319" y="1488239"/>
            <a:ext cx="9301319"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readelf -S a.out --wide</a:t>
            </a:r>
          </a:p>
        </p:txBody>
      </p:sp>
      <p:sp>
        <p:nvSpPr>
          <p:cNvPr id="4" name="TextBox 3">
            <a:extLst>
              <a:ext uri="{FF2B5EF4-FFF2-40B4-BE49-F238E27FC236}">
                <a16:creationId xmlns:a16="http://schemas.microsoft.com/office/drawing/2014/main" id="{8A23224D-1931-48CA-A749-72BEEA0CDD61}"/>
              </a:ext>
            </a:extLst>
          </p:cNvPr>
          <p:cNvSpPr txBox="1"/>
          <p:nvPr/>
        </p:nvSpPr>
        <p:spPr>
          <a:xfrm>
            <a:off x="274319" y="2377439"/>
            <a:ext cx="9301319" cy="437724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[Nr] Name              Type       Address          Off    Size   ES Flg Lk Inf Al</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[ 0]                   NULL       0000000000000000 000000 000000 00      0   0  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[ 1] .interp           PROGBITS   0000000000400238 000238 00001c 00   A  0   0  1</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[ 2] .note.ABI-tag     NOTE       0000000000400254 000254 000020 00   A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[ 3] .note.gnu.build-id NOTE      0000000000400274 000274 000024 00   A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[ 4] .gnu.hash         GNU_HASH   0000000000400298 000298 00001c 00   A  5   0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[ 5] .dynsym           DYNSYM     00000000004002b8 0002b8 000060 18   A  6   1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[ 6] .dynstr           STRTAB     0000000000400318 000318 00003f 00   A  0   0  1</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[ 7] .gnu.version      VERSYM     0000000000400358 000358 000008 02   A  5   0  2</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[ 8] .gnu.version_r    VERNEED    0000000000400360 000360 000020 00   A  6   1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[ 9] .rela.dyn         RELA       0000000000400380 000380 000018 18   A  5   0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[10] .rela.plt         RELA       0000000000400398 000398 000048 18   A  5  12  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[11] .init             PROGBITS   00000000004003e0 0003e0 00001a 00  AX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[12] .plt              PROGBITS   0000000000400400 000400 000040 10  AX  0   0 16</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[13] .text             PROGBITS   0000000000400440 000440 0001b2 00  AX  0   0 16</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[14] .fini             PROGBITS   00000000004005f4 0005f4 000009 00  AX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[15] .rodata           PROGBITS   0000000000400600 000600 00000d 00   A  0   0  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[16] .eh_frame_hdr     PROGBITS   0000000000400610 000610 00003c 00   A  0   0  4   </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 и так далее ....</a:t>
            </a:r>
          </a:p>
        </p:txBody>
      </p:sp>
      <p:sp>
        <p:nvSpPr>
          <p:cNvPr id="5" name="Номер слайда 4">
            <a:extLst>
              <a:ext uri="{FF2B5EF4-FFF2-40B4-BE49-F238E27FC236}">
                <a16:creationId xmlns:a16="http://schemas.microsoft.com/office/drawing/2014/main" id="{B3154336-8746-4B21-B1D9-7A762DE4F839}"/>
              </a:ext>
            </a:extLst>
          </p:cNvPr>
          <p:cNvSpPr>
            <a:spLocks noGrp="1"/>
          </p:cNvSpPr>
          <p:nvPr>
            <p:ph type="sldNum" sz="quarter" idx="12"/>
          </p:nvPr>
        </p:nvSpPr>
        <p:spPr/>
        <p:txBody>
          <a:bodyPr/>
          <a:lstStyle/>
          <a:p>
            <a:pPr lvl="0"/>
            <a:fld id="{68F8BB4E-8157-42A7-A178-28A1B7158100}" type="slidenum">
              <a:rPr lang="en-US" smtClean="0"/>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68A3E1E5-CFD8-419C-987B-97D6A07334F6}"/>
              </a:ext>
            </a:extLst>
          </p:cNvPr>
          <p:cNvSpPr>
            <a:spLocks noGrp="1"/>
          </p:cNvSpPr>
          <p:nvPr>
            <p:ph type="sldNum" sz="quarter" idx="12"/>
          </p:nvPr>
        </p:nvSpPr>
        <p:spPr/>
        <p:txBody>
          <a:bodyPr/>
          <a:lstStyle/>
          <a:p>
            <a:pPr lvl="0"/>
            <a:fld id="{68F8BB4E-8157-42A7-A178-28A1B7158100}" type="slidenum">
              <a:rPr lang="ru-RU" smtClean="0"/>
              <a:t>105</a:t>
            </a:fld>
            <a:endParaRPr lang="ru-RU"/>
          </a:p>
        </p:txBody>
      </p:sp>
      <p:sp>
        <p:nvSpPr>
          <p:cNvPr id="3" name="Заголовок 1">
            <a:extLst>
              <a:ext uri="{FF2B5EF4-FFF2-40B4-BE49-F238E27FC236}">
                <a16:creationId xmlns:a16="http://schemas.microsoft.com/office/drawing/2014/main" id="{12771CD7-DAFB-4614-BAFA-2BA039E63DDB}"/>
              </a:ext>
            </a:extLst>
          </p:cNvPr>
          <p:cNvSpPr txBox="1">
            <a:spLocks/>
          </p:cNvSpPr>
          <p:nvPr/>
        </p:nvSpPr>
        <p:spPr>
          <a:xfrm>
            <a:off x="503999" y="301320"/>
            <a:ext cx="9071640"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sz="6000">
                <a:solidFill>
                  <a:sysClr val="windowText" lastClr="000000"/>
                </a:solidFill>
              </a:rPr>
              <a:t>Секции </a:t>
            </a:r>
            <a:r>
              <a:rPr lang="en-US" sz="6000">
                <a:solidFill>
                  <a:sysClr val="windowText" lastClr="000000"/>
                </a:solidFill>
              </a:rPr>
              <a:t>init </a:t>
            </a:r>
            <a:r>
              <a:rPr lang="ru-RU" sz="6000">
                <a:solidFill>
                  <a:sysClr val="windowText" lastClr="000000"/>
                </a:solidFill>
              </a:rPr>
              <a:t>и </a:t>
            </a:r>
            <a:r>
              <a:rPr lang="en-US" sz="6000">
                <a:solidFill>
                  <a:sysClr val="windowText" lastClr="000000"/>
                </a:solidFill>
              </a:rPr>
              <a:t>fini array</a:t>
            </a:r>
            <a:endParaRPr lang="ru-RU" sz="6000">
              <a:solidFill>
                <a:sysClr val="windowText" lastClr="000000"/>
              </a:solidFill>
            </a:endParaRPr>
          </a:p>
        </p:txBody>
      </p:sp>
      <p:sp>
        <p:nvSpPr>
          <p:cNvPr id="4" name="Текст 2">
            <a:extLst>
              <a:ext uri="{FF2B5EF4-FFF2-40B4-BE49-F238E27FC236}">
                <a16:creationId xmlns:a16="http://schemas.microsoft.com/office/drawing/2014/main" id="{9BEF422B-F022-4E06-A809-3C7666848D2B}"/>
              </a:ext>
            </a:extLst>
          </p:cNvPr>
          <p:cNvSpPr txBox="1">
            <a:spLocks/>
          </p:cNvSpPr>
          <p:nvPr/>
        </p:nvSpPr>
        <p:spPr>
          <a:xfrm>
            <a:off x="503999" y="1769041"/>
            <a:ext cx="9071640" cy="1010736"/>
          </a:xfrm>
          <a:prstGeom prst="rect">
            <a:avLst/>
          </a:prstGeom>
          <a:noFill/>
          <a:ln>
            <a:noFill/>
          </a:ln>
        </p:spPr>
        <p:txBody>
          <a:bodyPr vert="horz" lIns="0" tIns="0" rIns="0" bIns="0">
            <a:noAutofit/>
          </a:bodyPr>
          <a:lst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45000"/>
            </a:pPr>
            <a:r>
              <a:rPr lang="ru-RU" sz="2800">
                <a:solidFill>
                  <a:sysClr val="windowText" lastClr="000000"/>
                </a:solidFill>
              </a:rPr>
              <a:t>Эти секции это массивы указателей на функции, исполняющиеся до </a:t>
            </a:r>
            <a:r>
              <a:rPr lang="en-US" sz="2800">
                <a:solidFill>
                  <a:sysClr val="windowText" lastClr="000000"/>
                </a:solidFill>
              </a:rPr>
              <a:t>main (init_array</a:t>
            </a:r>
            <a:r>
              <a:rPr lang="ru-RU" sz="2800">
                <a:solidFill>
                  <a:sysClr val="windowText" lastClr="000000"/>
                </a:solidFill>
              </a:rPr>
              <a:t>) и после (</a:t>
            </a:r>
            <a:r>
              <a:rPr lang="en-US" sz="2800">
                <a:solidFill>
                  <a:sysClr val="windowText" lastClr="000000"/>
                </a:solidFill>
              </a:rPr>
              <a:t>fini_array</a:t>
            </a:r>
            <a:r>
              <a:rPr lang="ru-RU" sz="2800">
                <a:solidFill>
                  <a:sysClr val="windowText" lastClr="000000"/>
                </a:solidFill>
              </a:rPr>
              <a:t>)</a:t>
            </a:r>
          </a:p>
        </p:txBody>
      </p:sp>
      <p:sp>
        <p:nvSpPr>
          <p:cNvPr id="5" name="TextBox 4">
            <a:extLst>
              <a:ext uri="{FF2B5EF4-FFF2-40B4-BE49-F238E27FC236}">
                <a16:creationId xmlns:a16="http://schemas.microsoft.com/office/drawing/2014/main" id="{FA6876A0-3D4E-418E-8164-A024709282D9}"/>
              </a:ext>
            </a:extLst>
          </p:cNvPr>
          <p:cNvSpPr txBox="1"/>
          <p:nvPr/>
        </p:nvSpPr>
        <p:spPr>
          <a:xfrm>
            <a:off x="389159" y="6408375"/>
            <a:ext cx="9301319"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objdump -d -j .init_array ./a.out</a:t>
            </a:r>
          </a:p>
        </p:txBody>
      </p:sp>
      <p:sp>
        <p:nvSpPr>
          <p:cNvPr id="7" name="Полилиния: фигура 6">
            <a:extLst>
              <a:ext uri="{FF2B5EF4-FFF2-40B4-BE49-F238E27FC236}">
                <a16:creationId xmlns:a16="http://schemas.microsoft.com/office/drawing/2014/main" id="{00639A9D-05F7-489F-A650-8E11597D5DF2}"/>
              </a:ext>
            </a:extLst>
          </p:cNvPr>
          <p:cNvSpPr/>
          <p:nvPr/>
        </p:nvSpPr>
        <p:spPr>
          <a:xfrm>
            <a:off x="389652" y="2985338"/>
            <a:ext cx="9320760" cy="319363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#include &lt;stdio.h&gt;</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void </a:t>
            </a: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__attribute__((constructor))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foo() { printf("Foo\n"); }</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int main() {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printf("Main\n");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8" name="TextBox 7">
            <a:extLst>
              <a:ext uri="{FF2B5EF4-FFF2-40B4-BE49-F238E27FC236}">
                <a16:creationId xmlns:a16="http://schemas.microsoft.com/office/drawing/2014/main" id="{09818E79-DE9F-434A-B72C-E9C6BDE5110C}"/>
              </a:ext>
            </a:extLst>
          </p:cNvPr>
          <p:cNvSpPr txBox="1"/>
          <p:nvPr/>
        </p:nvSpPr>
        <p:spPr>
          <a:xfrm>
            <a:off x="8657819" y="7177505"/>
            <a:ext cx="1422806" cy="369332"/>
          </a:xfrm>
          <a:prstGeom prst="rect">
            <a:avLst/>
          </a:prstGeom>
          <a:noFill/>
        </p:spPr>
        <p:txBody>
          <a:bodyPr wrap="square">
            <a:spAutoFit/>
          </a:bodyPr>
          <a:lstStyle/>
          <a:p>
            <a:r>
              <a:rPr lang="en-US">
                <a:hlinkClick r:id="rId2"/>
              </a:rPr>
              <a:t>beforemain.c</a:t>
            </a:r>
            <a:endParaRPr lang="ru-RU"/>
          </a:p>
        </p:txBody>
      </p:sp>
    </p:spTree>
    <p:extLst>
      <p:ext uri="{BB962C8B-B14F-4D97-AF65-F5344CB8AC3E}">
        <p14:creationId xmlns:p14="http://schemas.microsoft.com/office/powerpoint/2010/main" val="2335710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DD79C2-4BDA-4BB8-8F12-5BDD42F83A32}"/>
              </a:ext>
            </a:extLst>
          </p:cNvPr>
          <p:cNvSpPr txBox="1">
            <a:spLocks noGrp="1"/>
          </p:cNvSpPr>
          <p:nvPr>
            <p:ph type="title" idx="4294967295"/>
          </p:nvPr>
        </p:nvSpPr>
        <p:spPr/>
        <p:txBody>
          <a:bodyPr vert="horz"/>
          <a:lstStyle/>
          <a:p>
            <a:pPr lvl="0" rtl="0"/>
            <a:r>
              <a:rPr lang="en-US" sz="6000"/>
              <a:t>Объединения секций</a:t>
            </a:r>
          </a:p>
        </p:txBody>
      </p:sp>
      <p:sp>
        <p:nvSpPr>
          <p:cNvPr id="3" name="Текст 2">
            <a:extLst>
              <a:ext uri="{FF2B5EF4-FFF2-40B4-BE49-F238E27FC236}">
                <a16:creationId xmlns:a16="http://schemas.microsoft.com/office/drawing/2014/main" id="{E8DF62CA-18A5-439A-9D05-2B5AC47D08DA}"/>
              </a:ext>
            </a:extLst>
          </p:cNvPr>
          <p:cNvSpPr txBox="1">
            <a:spLocks noGrp="1"/>
          </p:cNvSpPr>
          <p:nvPr>
            <p:ph type="body" idx="4294967295"/>
          </p:nvPr>
        </p:nvSpPr>
        <p:spPr/>
        <p:txBody>
          <a:bodyPr vert="horz"/>
          <a:lstStyle/>
          <a:p>
            <a:pPr lvl="0" rtl="0">
              <a:buSzPct val="45000"/>
            </a:pPr>
            <a:r>
              <a:rPr lang="en-US" sz="2600"/>
              <a:t>Хранение констант в секции </a:t>
            </a:r>
            <a:r>
              <a:rPr lang="en-US" sz="2600">
                <a:latin typeface="LM Mono 12" pitchFamily="17"/>
              </a:rPr>
              <a:t>.rodata</a:t>
            </a:r>
            <a:r>
              <a:rPr lang="en-US" sz="2600"/>
              <a:t> создаёт некоторое дублирование после линковки. Ниже показаны две одинаковые константы в одном итоговом файле</a:t>
            </a:r>
          </a:p>
          <a:p>
            <a:pPr lvl="0" rtl="0">
              <a:buSzPct val="45000"/>
            </a:pPr>
            <a:r>
              <a:rPr lang="en-US" sz="2600"/>
              <a:t>Хорошо бы объединять одинаковые секции</a:t>
            </a:r>
          </a:p>
        </p:txBody>
      </p:sp>
      <p:sp>
        <p:nvSpPr>
          <p:cNvPr id="4" name="Полилиния: фигура 3">
            <a:extLst>
              <a:ext uri="{FF2B5EF4-FFF2-40B4-BE49-F238E27FC236}">
                <a16:creationId xmlns:a16="http://schemas.microsoft.com/office/drawing/2014/main" id="{28A64CC4-4140-439A-ACD1-5ECA6F6E2131}"/>
              </a:ext>
            </a:extLst>
          </p:cNvPr>
          <p:cNvSpPr/>
          <p:nvPr/>
        </p:nvSpPr>
        <p:spPr>
          <a:xfrm>
            <a:off x="588239" y="3749400"/>
            <a:ext cx="2813889"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foo.c</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int foo()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float x = 1.0f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etc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bar.c</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int bar() {</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float x = 1.0f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etc .....</a:t>
            </a:r>
          </a:p>
        </p:txBody>
      </p:sp>
      <p:sp>
        <p:nvSpPr>
          <p:cNvPr id="5" name="Полилиния: фигура 4">
            <a:extLst>
              <a:ext uri="{FF2B5EF4-FFF2-40B4-BE49-F238E27FC236}">
                <a16:creationId xmlns:a16="http://schemas.microsoft.com/office/drawing/2014/main" id="{6E0E0194-DD62-4332-872D-7C84FCD65BF4}"/>
              </a:ext>
            </a:extLst>
          </p:cNvPr>
          <p:cNvSpPr/>
          <p:nvPr/>
        </p:nvSpPr>
        <p:spPr>
          <a:xfrm>
            <a:off x="4008730" y="3768840"/>
            <a:ext cx="2935670" cy="330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foo.s</a:t>
            </a:r>
            <a:b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.section .rodata</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.LC0:</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.long 1065353216</a:t>
            </a:r>
          </a:p>
          <a:p>
            <a:pPr marL="0" marR="0" lvl="0" indent="0" rtl="0" hangingPunct="0">
              <a:lnSpc>
                <a:spcPct val="100000"/>
              </a:lnSpc>
              <a:spcBef>
                <a:spcPts val="0"/>
              </a:spcBef>
              <a:spcAft>
                <a:spcPts val="0"/>
              </a:spcAft>
              <a:buNone/>
              <a:tabLst/>
            </a:pP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 bar.s</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.section .rodata</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.LC0:</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.long 1065353216</a:t>
            </a:r>
          </a:p>
        </p:txBody>
      </p:sp>
      <p:sp>
        <p:nvSpPr>
          <p:cNvPr id="6" name="Полилиния: фигура 5">
            <a:extLst>
              <a:ext uri="{FF2B5EF4-FFF2-40B4-BE49-F238E27FC236}">
                <a16:creationId xmlns:a16="http://schemas.microsoft.com/office/drawing/2014/main" id="{BF753D24-5FA0-43A7-BE8B-B04292D4D782}"/>
              </a:ext>
            </a:extLst>
          </p:cNvPr>
          <p:cNvSpPr/>
          <p:nvPr/>
        </p:nvSpPr>
        <p:spPr>
          <a:xfrm>
            <a:off x="7498440" y="3720960"/>
            <a:ext cx="2194560" cy="3356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&lt;foo&gt;: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mov </a:t>
            </a: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LB0</a:t>
            </a: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,%eax</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&lt;bar&gt;: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mov </a:t>
            </a:r>
            <a:r>
              <a:rPr lang="en-US" sz="2200" b="1" i="0" u="none" strike="noStrike" kern="1200" cap="none">
                <a:ln>
                  <a:noFill/>
                </a:ln>
                <a:solidFill>
                  <a:srgbClr val="000000"/>
                </a:solidFill>
                <a:latin typeface="Consolas" panose="020B0609020204030204" pitchFamily="49" charset="0"/>
                <a:ea typeface="Droid Sans Fallback" pitchFamily="2"/>
                <a:cs typeface="FreeSans" pitchFamily="2"/>
              </a:rPr>
              <a:t>LB1</a:t>
            </a: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,%eax</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7" name="Полилиния: фигура 6">
            <a:extLst>
              <a:ext uri="{FF2B5EF4-FFF2-40B4-BE49-F238E27FC236}">
                <a16:creationId xmlns:a16="http://schemas.microsoft.com/office/drawing/2014/main" id="{87991B6A-DCCD-4758-88AB-5F38150346E6}"/>
              </a:ext>
            </a:extLst>
          </p:cNvPr>
          <p:cNvSpPr/>
          <p:nvPr/>
        </p:nvSpPr>
        <p:spPr>
          <a:xfrm>
            <a:off x="3519490" y="5194440"/>
            <a:ext cx="371879" cy="457200"/>
          </a:xfrm>
          <a:custGeom>
            <a:avLst>
              <a:gd name="f0" fmla="val 12338"/>
              <a:gd name="f1" fmla="val 6152"/>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олилиния: фигура 7">
            <a:extLst>
              <a:ext uri="{FF2B5EF4-FFF2-40B4-BE49-F238E27FC236}">
                <a16:creationId xmlns:a16="http://schemas.microsoft.com/office/drawing/2014/main" id="{9DBB3EEA-A429-4224-A471-44B560DE9B11}"/>
              </a:ext>
            </a:extLst>
          </p:cNvPr>
          <p:cNvSpPr/>
          <p:nvPr/>
        </p:nvSpPr>
        <p:spPr>
          <a:xfrm>
            <a:off x="7041240" y="5157000"/>
            <a:ext cx="360359" cy="457200"/>
          </a:xfrm>
          <a:custGeom>
            <a:avLst>
              <a:gd name="f0" fmla="val 12338"/>
              <a:gd name="f1" fmla="val 6152"/>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Номер слайда 8">
            <a:extLst>
              <a:ext uri="{FF2B5EF4-FFF2-40B4-BE49-F238E27FC236}">
                <a16:creationId xmlns:a16="http://schemas.microsoft.com/office/drawing/2014/main" id="{E5CABFEC-BF8E-4F59-BF50-E9688E46234B}"/>
              </a:ext>
            </a:extLst>
          </p:cNvPr>
          <p:cNvSpPr>
            <a:spLocks noGrp="1"/>
          </p:cNvSpPr>
          <p:nvPr>
            <p:ph type="sldNum" sz="quarter" idx="12"/>
          </p:nvPr>
        </p:nvSpPr>
        <p:spPr/>
        <p:txBody>
          <a:bodyPr/>
          <a:lstStyle/>
          <a:p>
            <a:pPr lvl="0"/>
            <a:fld id="{68F8BB4E-8157-42A7-A178-28A1B7158100}" type="slidenum">
              <a:rPr lang="en-US" smtClean="0"/>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53C268-BF39-4010-BD65-F167BD6AFEC6}"/>
              </a:ext>
            </a:extLst>
          </p:cNvPr>
          <p:cNvSpPr txBox="1">
            <a:spLocks noGrp="1"/>
          </p:cNvSpPr>
          <p:nvPr>
            <p:ph type="title" idx="4294967295"/>
          </p:nvPr>
        </p:nvSpPr>
        <p:spPr/>
        <p:txBody>
          <a:bodyPr vert="horz"/>
          <a:lstStyle/>
          <a:p>
            <a:pPr lvl="0" rtl="0"/>
            <a:r>
              <a:rPr lang="en-US" sz="6000"/>
              <a:t>Объединения секций</a:t>
            </a:r>
          </a:p>
        </p:txBody>
      </p:sp>
      <p:sp>
        <p:nvSpPr>
          <p:cNvPr id="3" name="Текст 2">
            <a:extLst>
              <a:ext uri="{FF2B5EF4-FFF2-40B4-BE49-F238E27FC236}">
                <a16:creationId xmlns:a16="http://schemas.microsoft.com/office/drawing/2014/main" id="{18823D74-F3A0-4048-A49C-41010678E879}"/>
              </a:ext>
            </a:extLst>
          </p:cNvPr>
          <p:cNvSpPr txBox="1">
            <a:spLocks noGrp="1"/>
          </p:cNvSpPr>
          <p:nvPr>
            <p:ph type="body" idx="4294967295"/>
          </p:nvPr>
        </p:nvSpPr>
        <p:spPr/>
        <p:txBody>
          <a:bodyPr vert="horz"/>
          <a:lstStyle/>
          <a:p>
            <a:pPr lvl="0" rtl="0">
              <a:buSzPct val="45000"/>
            </a:pPr>
            <a:r>
              <a:rPr lang="en-US" sz="2600"/>
              <a:t>gcc на O2 может помещать константы в специальные секции </a:t>
            </a:r>
            <a:r>
              <a:rPr lang="en-US" sz="2600">
                <a:latin typeface="LM Mono 12" pitchFamily="17"/>
              </a:rPr>
              <a:t>rodata.cst.&lt;size&gt;</a:t>
            </a:r>
            <a:r>
              <a:rPr lang="en-US" sz="2600"/>
              <a:t> где они потом обрабатываются и объединяются линкером</a:t>
            </a:r>
          </a:p>
          <a:p>
            <a:pPr lvl="0" rtl="0">
              <a:buSzPct val="45000"/>
            </a:pPr>
            <a:r>
              <a:rPr lang="en-US" sz="2600"/>
              <a:t>Это отключается через </a:t>
            </a:r>
            <a:r>
              <a:rPr lang="en-US" sz="2600">
                <a:latin typeface="LM Mono 12" pitchFamily="17"/>
              </a:rPr>
              <a:t>-fno-merge-constants</a:t>
            </a:r>
          </a:p>
        </p:txBody>
      </p:sp>
      <p:sp>
        <p:nvSpPr>
          <p:cNvPr id="9" name="Номер слайда 8">
            <a:extLst>
              <a:ext uri="{FF2B5EF4-FFF2-40B4-BE49-F238E27FC236}">
                <a16:creationId xmlns:a16="http://schemas.microsoft.com/office/drawing/2014/main" id="{F998FAEF-EE06-45E4-B520-B6CB07C8D50A}"/>
              </a:ext>
            </a:extLst>
          </p:cNvPr>
          <p:cNvSpPr>
            <a:spLocks noGrp="1"/>
          </p:cNvSpPr>
          <p:nvPr>
            <p:ph type="sldNum" sz="quarter" idx="12"/>
          </p:nvPr>
        </p:nvSpPr>
        <p:spPr/>
        <p:txBody>
          <a:bodyPr/>
          <a:lstStyle/>
          <a:p>
            <a:pPr lvl="0"/>
            <a:fld id="{68F8BB4E-8157-42A7-A178-28A1B7158100}" type="slidenum">
              <a:rPr lang="en-US" smtClean="0"/>
              <a:t>107</a:t>
            </a:fld>
            <a:endParaRPr lang="en-US"/>
          </a:p>
        </p:txBody>
      </p:sp>
      <p:sp>
        <p:nvSpPr>
          <p:cNvPr id="10" name="TextBox 9">
            <a:extLst>
              <a:ext uri="{FF2B5EF4-FFF2-40B4-BE49-F238E27FC236}">
                <a16:creationId xmlns:a16="http://schemas.microsoft.com/office/drawing/2014/main" id="{87E51379-B6B5-4BA9-8547-CF9857ED7150}"/>
              </a:ext>
            </a:extLst>
          </p:cNvPr>
          <p:cNvSpPr txBox="1"/>
          <p:nvPr/>
        </p:nvSpPr>
        <p:spPr>
          <a:xfrm>
            <a:off x="504000" y="3704744"/>
            <a:ext cx="9071640" cy="2980776"/>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-O2 merge-main.c merge-foo.c merge-bar.c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-o merged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-O2 -fno-merge-constants merge-main.c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merge-foo.c merge-bar.c -o nonmerged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objdump -d --section=.rodata merged</a:t>
            </a:r>
          </a:p>
          <a:p>
            <a:pPr hangingPunct="0"/>
            <a:r>
              <a:rPr lang="en-US" sz="2400" b="0" i="0" u="none" strike="noStrike" kern="1200" cap="none">
                <a:ln>
                  <a:noFill/>
                </a:ln>
                <a:latin typeface="Consolas" panose="020B0609020204030204" pitchFamily="49" charset="0"/>
                <a:ea typeface="Droid Sans Fallback" pitchFamily="2"/>
                <a:cs typeface="FreeSans" pitchFamily="2"/>
              </a:rPr>
              <a:t>2000:       01 00 02 00 00 00 80 3f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objdump -d --section=.rodata nonmerged</a:t>
            </a:r>
            <a:br>
              <a:rPr lang="en-US" sz="2400" b="0" i="0" u="none" strike="noStrike" kern="1200" cap="none">
                <a:ln>
                  <a:noFill/>
                </a:ln>
                <a:latin typeface="Consolas" panose="020B0609020204030204" pitchFamily="49" charset="0"/>
                <a:ea typeface="Droid Sans Fallback" pitchFamily="2"/>
                <a:cs typeface="FreeSans" pitchFamily="2"/>
              </a:rPr>
            </a:br>
            <a:r>
              <a:rPr lang="en-US" sz="2400">
                <a:solidFill>
                  <a:schemeClr val="bg1">
                    <a:lumMod val="50000"/>
                  </a:schemeClr>
                </a:solidFill>
                <a:latin typeface="Consolas" panose="020B0609020204030204" pitchFamily="49" charset="0"/>
                <a:ea typeface="Droid Sans Fallback" pitchFamily="2"/>
                <a:cs typeface="FreeSans" pitchFamily="2"/>
              </a:rPr>
              <a:t>.... </a:t>
            </a:r>
            <a:r>
              <a:rPr lang="ru-RU"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как вы думаете что будет тут?</a:t>
            </a: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a:t>
            </a:r>
          </a:p>
        </p:txBody>
      </p:sp>
      <p:sp>
        <p:nvSpPr>
          <p:cNvPr id="6" name="TextBox 5">
            <a:extLst>
              <a:ext uri="{FF2B5EF4-FFF2-40B4-BE49-F238E27FC236}">
                <a16:creationId xmlns:a16="http://schemas.microsoft.com/office/drawing/2014/main" id="{6846452F-C8FF-499E-BDD6-2E60E9E486B5}"/>
              </a:ext>
            </a:extLst>
          </p:cNvPr>
          <p:cNvSpPr txBox="1"/>
          <p:nvPr/>
        </p:nvSpPr>
        <p:spPr>
          <a:xfrm>
            <a:off x="8518830" y="7132680"/>
            <a:ext cx="1561795" cy="369332"/>
          </a:xfrm>
          <a:prstGeom prst="rect">
            <a:avLst/>
          </a:prstGeom>
          <a:noFill/>
        </p:spPr>
        <p:txBody>
          <a:bodyPr wrap="square">
            <a:spAutoFit/>
          </a:bodyPr>
          <a:lstStyle/>
          <a:p>
            <a:r>
              <a:rPr lang="en-US">
                <a:hlinkClick r:id="rId3"/>
              </a:rPr>
              <a:t>merge-main.c</a:t>
            </a:r>
            <a:endParaRPr lang="ru-RU"/>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B05431-73F1-4844-B1D3-B2FBD943771B}"/>
              </a:ext>
            </a:extLst>
          </p:cNvPr>
          <p:cNvSpPr txBox="1">
            <a:spLocks noGrp="1"/>
          </p:cNvSpPr>
          <p:nvPr>
            <p:ph type="title" idx="4294967295"/>
          </p:nvPr>
        </p:nvSpPr>
        <p:spPr>
          <a:xfrm>
            <a:off x="503999" y="152280"/>
            <a:ext cx="9071640" cy="1262160"/>
          </a:xfrm>
        </p:spPr>
        <p:txBody>
          <a:bodyPr vert="horz"/>
          <a:lstStyle/>
          <a:p>
            <a:pPr lvl="0" rtl="0"/>
            <a:r>
              <a:rPr lang="en-US"/>
              <a:t>Исследование program header</a:t>
            </a:r>
          </a:p>
        </p:txBody>
      </p:sp>
      <p:sp>
        <p:nvSpPr>
          <p:cNvPr id="3" name="TextBox 2">
            <a:extLst>
              <a:ext uri="{FF2B5EF4-FFF2-40B4-BE49-F238E27FC236}">
                <a16:creationId xmlns:a16="http://schemas.microsoft.com/office/drawing/2014/main" id="{F793DA12-8A51-4920-9B93-C9FC7FA13F45}"/>
              </a:ext>
            </a:extLst>
          </p:cNvPr>
          <p:cNvSpPr txBox="1"/>
          <p:nvPr/>
        </p:nvSpPr>
        <p:spPr>
          <a:xfrm>
            <a:off x="157319" y="1466410"/>
            <a:ext cx="9835244" cy="660974"/>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readelf -l a.out --wide</a:t>
            </a:r>
          </a:p>
        </p:txBody>
      </p:sp>
      <p:sp>
        <p:nvSpPr>
          <p:cNvPr id="4" name="TextBox 3">
            <a:extLst>
              <a:ext uri="{FF2B5EF4-FFF2-40B4-BE49-F238E27FC236}">
                <a16:creationId xmlns:a16="http://schemas.microsoft.com/office/drawing/2014/main" id="{2DD7325E-F1B8-4D2A-A46A-50766AC89C16}"/>
              </a:ext>
            </a:extLst>
          </p:cNvPr>
          <p:cNvSpPr txBox="1"/>
          <p:nvPr/>
        </p:nvSpPr>
        <p:spPr>
          <a:xfrm>
            <a:off x="168250" y="2377439"/>
            <a:ext cx="9824313" cy="280047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Program Headers:</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Type         Offset   VirtAddr           PhysAddr           FileSiz  MemSiz   Flg Align</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PHDR         0x000040 0x0000000000400040 0x0000000000400040 0x0001f8 0x0001f8 R E 0x8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INTERP       0x000238 0x0000000000400238 0x0000000000400238 0x00001c 0x00001c R   0x1</a:t>
            </a:r>
          </a:p>
          <a:p>
            <a:pPr marL="0" marR="0" lvl="0" indent="0" rtl="0" hangingPunct="0">
              <a:lnSpc>
                <a:spcPct val="100000"/>
              </a:lnSpc>
              <a:spcBef>
                <a:spcPts val="0"/>
              </a:spcBef>
              <a:spcAft>
                <a:spcPts val="0"/>
              </a:spcAft>
              <a:buNone/>
              <a:tabLst/>
            </a:pPr>
            <a:r>
              <a:rPr lang="en-US" sz="15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[Requesting program interpreter: /lib64/ld-linux-x86-64.so.2]</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LOAD         0x000000 0x0000000000400000 0x0000000000400000 0x000764 0x000764 R E 0x200000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LOAD         0x000e10 0x0000000000600e10 0x0000000000600e10 0x000230 0x000238 RW  0x200000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DYNAMI       0x000e28 0x0000000000600e28 0x0000000000600e28 0x0001d0 0x0001d0 RW  0x8</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NOTE         0x000254 0x0000000000400254 0x0000000000400254 0x000044 0x000044 R   0x4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GNU_EH_FRAME 0x000610 0x0000000000400610 0x0000000000400610 0x00003c 0x00003c R   0x4</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GNU_STACK    0x000000 0x0000000000000000 0x0000000000000000 0x000000 0x000000 RW  0x10</a:t>
            </a:r>
          </a:p>
          <a:p>
            <a:pPr marL="0" marR="0" lvl="0" indent="0" rtl="0" hangingPunct="0">
              <a:lnSpc>
                <a:spcPct val="100000"/>
              </a:lnSpc>
              <a:spcBef>
                <a:spcPts val="0"/>
              </a:spcBef>
              <a:spcAft>
                <a:spcPts val="0"/>
              </a:spcAft>
              <a:buNone/>
              <a:tabLst/>
            </a:pPr>
            <a:r>
              <a:rPr lang="en-US" sz="1500" b="0" i="0" u="none" strike="noStrike" kern="1200" cap="none">
                <a:ln>
                  <a:noFill/>
                </a:ln>
                <a:latin typeface="Consolas" panose="020B0609020204030204" pitchFamily="49" charset="0"/>
                <a:ea typeface="Droid Sans Fallback" pitchFamily="2"/>
                <a:cs typeface="FreeSans" pitchFamily="2"/>
              </a:rPr>
              <a:t>  GNU_RELRO    0x000e10 0x0000000000600e10 0x0000000000600e10 0x0001f0 0x0001f0 R   0x1</a:t>
            </a:r>
          </a:p>
        </p:txBody>
      </p:sp>
      <p:pic>
        <p:nvPicPr>
          <p:cNvPr id="5" name="Рисунок 4">
            <a:extLst>
              <a:ext uri="{FF2B5EF4-FFF2-40B4-BE49-F238E27FC236}">
                <a16:creationId xmlns:a16="http://schemas.microsoft.com/office/drawing/2014/main" id="{53042E58-D0E0-4DB8-925F-7BB808629F6F}"/>
              </a:ext>
            </a:extLst>
          </p:cNvPr>
          <p:cNvPicPr>
            <a:picLocks noChangeAspect="1"/>
          </p:cNvPicPr>
          <p:nvPr/>
        </p:nvPicPr>
        <p:blipFill>
          <a:blip r:embed="rId3">
            <a:lum/>
            <a:alphaModFix/>
          </a:blip>
          <a:srcRect/>
          <a:stretch>
            <a:fillRect/>
          </a:stretch>
        </p:blipFill>
        <p:spPr>
          <a:xfrm>
            <a:off x="7863840" y="4572000"/>
            <a:ext cx="1938600" cy="2880360"/>
          </a:xfrm>
          <a:prstGeom prst="rect">
            <a:avLst/>
          </a:prstGeom>
          <a:noFill/>
          <a:ln>
            <a:noFill/>
          </a:ln>
        </p:spPr>
      </p:pic>
      <p:sp>
        <p:nvSpPr>
          <p:cNvPr id="6" name="Полилиния: фигура 5">
            <a:extLst>
              <a:ext uri="{FF2B5EF4-FFF2-40B4-BE49-F238E27FC236}">
                <a16:creationId xmlns:a16="http://schemas.microsoft.com/office/drawing/2014/main" id="{C4144E8B-3E82-4575-AB18-F62C28F307C5}"/>
              </a:ext>
            </a:extLst>
          </p:cNvPr>
          <p:cNvSpPr/>
          <p:nvPr/>
        </p:nvSpPr>
        <p:spPr>
          <a:xfrm>
            <a:off x="457200" y="5760720"/>
            <a:ext cx="6858000" cy="1463039"/>
          </a:xfrm>
          <a:custGeom>
            <a:avLst>
              <a:gd name="f0" fmla="val 23024"/>
              <a:gd name="f1" fmla="val -3607"/>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Интересно, а как они соотносятся</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с секциями? Их так много...</a:t>
            </a:r>
          </a:p>
        </p:txBody>
      </p:sp>
      <p:sp>
        <p:nvSpPr>
          <p:cNvPr id="7" name="Номер слайда 6">
            <a:extLst>
              <a:ext uri="{FF2B5EF4-FFF2-40B4-BE49-F238E27FC236}">
                <a16:creationId xmlns:a16="http://schemas.microsoft.com/office/drawing/2014/main" id="{10FD373C-6D56-4D5E-B908-C0C0CC1713C9}"/>
              </a:ext>
            </a:extLst>
          </p:cNvPr>
          <p:cNvSpPr>
            <a:spLocks noGrp="1"/>
          </p:cNvSpPr>
          <p:nvPr>
            <p:ph type="sldNum" sz="quarter" idx="12"/>
          </p:nvPr>
        </p:nvSpPr>
        <p:spPr/>
        <p:txBody>
          <a:bodyPr/>
          <a:lstStyle/>
          <a:p>
            <a:pPr lvl="0"/>
            <a:fld id="{68F8BB4E-8157-42A7-A178-28A1B7158100}" type="slidenum">
              <a:rPr lang="en-US" smtClean="0"/>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232AC8-ED28-4E61-85B6-9D51FDF037AE}"/>
              </a:ext>
            </a:extLst>
          </p:cNvPr>
          <p:cNvSpPr txBox="1">
            <a:spLocks noGrp="1"/>
          </p:cNvSpPr>
          <p:nvPr>
            <p:ph type="title" idx="4294967295"/>
          </p:nvPr>
        </p:nvSpPr>
        <p:spPr>
          <a:xfrm>
            <a:off x="503999" y="152280"/>
            <a:ext cx="9071640" cy="1262160"/>
          </a:xfrm>
        </p:spPr>
        <p:txBody>
          <a:bodyPr vert="horz"/>
          <a:lstStyle/>
          <a:p>
            <a:pPr lvl="0" rtl="0"/>
            <a:r>
              <a:rPr lang="en-US"/>
              <a:t>Исследование program header</a:t>
            </a:r>
          </a:p>
        </p:txBody>
      </p:sp>
      <p:sp>
        <p:nvSpPr>
          <p:cNvPr id="3" name="TextBox 2">
            <a:extLst>
              <a:ext uri="{FF2B5EF4-FFF2-40B4-BE49-F238E27FC236}">
                <a16:creationId xmlns:a16="http://schemas.microsoft.com/office/drawing/2014/main" id="{27E1D77C-434C-44E5-862C-9229995216A3}"/>
              </a:ext>
            </a:extLst>
          </p:cNvPr>
          <p:cNvSpPr txBox="1"/>
          <p:nvPr/>
        </p:nvSpPr>
        <p:spPr>
          <a:xfrm>
            <a:off x="274320" y="1488239"/>
            <a:ext cx="9418318"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readelf -l a.out --wide</a:t>
            </a:r>
          </a:p>
        </p:txBody>
      </p:sp>
      <p:sp>
        <p:nvSpPr>
          <p:cNvPr id="4" name="TextBox 3">
            <a:extLst>
              <a:ext uri="{FF2B5EF4-FFF2-40B4-BE49-F238E27FC236}">
                <a16:creationId xmlns:a16="http://schemas.microsoft.com/office/drawing/2014/main" id="{FB77BCE4-A3B0-40A1-94AB-D40CD7EE7F40}"/>
              </a:ext>
            </a:extLst>
          </p:cNvPr>
          <p:cNvSpPr txBox="1"/>
          <p:nvPr/>
        </p:nvSpPr>
        <p:spPr>
          <a:xfrm>
            <a:off x="274319" y="2377439"/>
            <a:ext cx="9418319" cy="46025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Section to Segment mapping:</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Segment Sections...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00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01   .interp</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02   .interp .note.ABI-tag .note.gnu.build-id .gnu.hash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.dynsym .dynstr .gnu.version .gnu.version_r .rela.dyn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.rela.plt .init .plt .text .fini .rodata .eh_frame_hdr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.eh_frame</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03   .init_array .fini_array .jcr .dynamic .got .got.plt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.data .bss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04   .dynamic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05   .note.ABI-tag .note.gnu.build-id</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06   .eh_frame_hdr</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07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08   .init_array .fini_array .jcr .dynamic .got</a:t>
            </a:r>
          </a:p>
        </p:txBody>
      </p:sp>
      <p:sp>
        <p:nvSpPr>
          <p:cNvPr id="5" name="Номер слайда 4">
            <a:extLst>
              <a:ext uri="{FF2B5EF4-FFF2-40B4-BE49-F238E27FC236}">
                <a16:creationId xmlns:a16="http://schemas.microsoft.com/office/drawing/2014/main" id="{00DB19A8-7520-46AD-9D4D-E3EED59F7C73}"/>
              </a:ext>
            </a:extLst>
          </p:cNvPr>
          <p:cNvSpPr>
            <a:spLocks noGrp="1"/>
          </p:cNvSpPr>
          <p:nvPr>
            <p:ph type="sldNum" sz="quarter" idx="12"/>
          </p:nvPr>
        </p:nvSpPr>
        <p:spPr/>
        <p:txBody>
          <a:bodyPr/>
          <a:lstStyle/>
          <a:p>
            <a:pPr lvl="0"/>
            <a:fld id="{68F8BB4E-8157-42A7-A178-28A1B7158100}" type="slidenum">
              <a:rPr lang="en-US" smtClean="0"/>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5E695C-118C-4508-89A5-7E25F31344BB}"/>
              </a:ext>
            </a:extLst>
          </p:cNvPr>
          <p:cNvSpPr txBox="1">
            <a:spLocks noGrp="1"/>
          </p:cNvSpPr>
          <p:nvPr>
            <p:ph type="title" idx="4294967295"/>
          </p:nvPr>
        </p:nvSpPr>
        <p:spPr>
          <a:xfrm>
            <a:off x="503999" y="200880"/>
            <a:ext cx="9071640" cy="1262160"/>
          </a:xfrm>
        </p:spPr>
        <p:txBody>
          <a:bodyPr vert="horz"/>
          <a:lstStyle/>
          <a:p>
            <a:pPr lvl="0" rtl="0"/>
            <a:r>
              <a:rPr lang="en-US"/>
              <a:t>Лексический анализ</a:t>
            </a:r>
          </a:p>
        </p:txBody>
      </p:sp>
      <p:sp>
        <p:nvSpPr>
          <p:cNvPr id="3" name="Текст 2">
            <a:extLst>
              <a:ext uri="{FF2B5EF4-FFF2-40B4-BE49-F238E27FC236}">
                <a16:creationId xmlns:a16="http://schemas.microsoft.com/office/drawing/2014/main" id="{50430CA4-716B-4C87-834B-17B571D4052D}"/>
              </a:ext>
            </a:extLst>
          </p:cNvPr>
          <p:cNvSpPr txBox="1">
            <a:spLocks noGrp="1"/>
          </p:cNvSpPr>
          <p:nvPr>
            <p:ph type="body" idx="4294967295"/>
          </p:nvPr>
        </p:nvSpPr>
        <p:spPr>
          <a:xfrm>
            <a:off x="503999" y="1559160"/>
            <a:ext cx="9071640" cy="2098440"/>
          </a:xfrm>
        </p:spPr>
        <p:txBody>
          <a:bodyPr vert="horz"/>
          <a:lstStyle/>
          <a:p>
            <a:pPr lvl="0" rtl="0">
              <a:buSzPct val="45000"/>
            </a:pPr>
            <a:r>
              <a:rPr lang="en-US" sz="2800"/>
              <a:t>Ключевое понятие: лексема или токен</a:t>
            </a:r>
          </a:p>
          <a:p>
            <a:pPr lvl="0" rtl="0">
              <a:buSzPct val="45000"/>
            </a:pPr>
            <a:r>
              <a:rPr lang="en-US" sz="2800"/>
              <a:t>Токен это пара тип/значение</a:t>
            </a:r>
          </a:p>
          <a:p>
            <a:pPr lvl="0" rtl="0">
              <a:buSzPct val="45000"/>
            </a:pPr>
            <a:r>
              <a:rPr lang="en-US" sz="2800"/>
              <a:t>Исходный текст преобразуется в набор токенов</a:t>
            </a:r>
          </a:p>
        </p:txBody>
      </p:sp>
      <p:sp>
        <p:nvSpPr>
          <p:cNvPr id="4" name="Полилиния: фигура 3">
            <a:extLst>
              <a:ext uri="{FF2B5EF4-FFF2-40B4-BE49-F238E27FC236}">
                <a16:creationId xmlns:a16="http://schemas.microsoft.com/office/drawing/2014/main" id="{CFB4871B-2D1B-4F39-9568-AF2FE2730020}"/>
              </a:ext>
            </a:extLst>
          </p:cNvPr>
          <p:cNvSpPr/>
          <p:nvPr/>
        </p:nvSpPr>
        <p:spPr>
          <a:xfrm>
            <a:off x="365760" y="3931920"/>
            <a:ext cx="941832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if( x &gt; 3.1 ) { fprintf(stderr, "%s\n", </a:t>
            </a:r>
            <a:r>
              <a:rPr lang="en-US" sz="2000">
                <a:latin typeface="Consolas" panose="020B0609020204030204" pitchFamily="49" charset="0"/>
                <a:ea typeface="Droid Sans Fallback" pitchFamily="2"/>
                <a:cs typeface="FreeSans" pitchFamily="2"/>
              </a:rPr>
              <a:t>"</a:t>
            </a:r>
            <a:r>
              <a:rPr lang="en-US" sz="2000" b="0" i="0" u="none" strike="noStrike" kern="1200" cap="none">
                <a:ln>
                  <a:noFill/>
                </a:ln>
                <a:latin typeface="Consolas" panose="020B0609020204030204" pitchFamily="49" charset="0"/>
                <a:ea typeface="Droid Sans Fallback" pitchFamily="2"/>
                <a:cs typeface="FreeSans" pitchFamily="2"/>
              </a:rPr>
              <a:t>x too big"); abort(); }</a:t>
            </a:r>
          </a:p>
        </p:txBody>
      </p:sp>
      <p:sp>
        <p:nvSpPr>
          <p:cNvPr id="5" name="Полилиния: фигура 4">
            <a:extLst>
              <a:ext uri="{FF2B5EF4-FFF2-40B4-BE49-F238E27FC236}">
                <a16:creationId xmlns:a16="http://schemas.microsoft.com/office/drawing/2014/main" id="{3298D664-DADC-436C-9A1A-4F5FC64230CC}"/>
              </a:ext>
            </a:extLst>
          </p:cNvPr>
          <p:cNvSpPr/>
          <p:nvPr/>
        </p:nvSpPr>
        <p:spPr>
          <a:xfrm rot="5377200">
            <a:off x="3046828" y="4652596"/>
            <a:ext cx="585360" cy="640080"/>
          </a:xfrm>
          <a:custGeom>
            <a:avLst>
              <a:gd name="f0" fmla="val 9651"/>
              <a:gd name="f1" fmla="val 5148"/>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88F18747-6557-4664-AE4A-59286CD73649}"/>
              </a:ext>
            </a:extLst>
          </p:cNvPr>
          <p:cNvSpPr/>
          <p:nvPr/>
        </p:nvSpPr>
        <p:spPr>
          <a:xfrm>
            <a:off x="412560" y="565560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keyword</a:t>
            </a:r>
          </a:p>
        </p:txBody>
      </p:sp>
      <p:sp>
        <p:nvSpPr>
          <p:cNvPr id="7" name="Полилиния: фигура 6">
            <a:extLst>
              <a:ext uri="{FF2B5EF4-FFF2-40B4-BE49-F238E27FC236}">
                <a16:creationId xmlns:a16="http://schemas.microsoft.com/office/drawing/2014/main" id="{E6A68AE2-2B6A-4AB5-80F6-CD3A21D0ECFD}"/>
              </a:ext>
            </a:extLst>
          </p:cNvPr>
          <p:cNvSpPr/>
          <p:nvPr/>
        </p:nvSpPr>
        <p:spPr>
          <a:xfrm>
            <a:off x="412560" y="611279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if</a:t>
            </a:r>
          </a:p>
        </p:txBody>
      </p:sp>
      <p:sp>
        <p:nvSpPr>
          <p:cNvPr id="8" name="Полилиния: фигура 7">
            <a:extLst>
              <a:ext uri="{FF2B5EF4-FFF2-40B4-BE49-F238E27FC236}">
                <a16:creationId xmlns:a16="http://schemas.microsoft.com/office/drawing/2014/main" id="{B9D27287-FC5C-4C27-A642-4D1622FD3B0D}"/>
              </a:ext>
            </a:extLst>
          </p:cNvPr>
          <p:cNvSpPr/>
          <p:nvPr/>
        </p:nvSpPr>
        <p:spPr>
          <a:xfrm>
            <a:off x="2149920" y="565560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bracket</a:t>
            </a:r>
          </a:p>
        </p:txBody>
      </p:sp>
      <p:sp>
        <p:nvSpPr>
          <p:cNvPr id="9" name="Полилиния: фигура 8">
            <a:extLst>
              <a:ext uri="{FF2B5EF4-FFF2-40B4-BE49-F238E27FC236}">
                <a16:creationId xmlns:a16="http://schemas.microsoft.com/office/drawing/2014/main" id="{C7740AE0-1F63-4780-B8C9-3669284D779D}"/>
              </a:ext>
            </a:extLst>
          </p:cNvPr>
          <p:cNvSpPr/>
          <p:nvPr/>
        </p:nvSpPr>
        <p:spPr>
          <a:xfrm>
            <a:off x="2149920" y="611279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t>
            </a:r>
          </a:p>
        </p:txBody>
      </p:sp>
      <p:sp>
        <p:nvSpPr>
          <p:cNvPr id="10" name="Полилиния: фигура 9">
            <a:extLst>
              <a:ext uri="{FF2B5EF4-FFF2-40B4-BE49-F238E27FC236}">
                <a16:creationId xmlns:a16="http://schemas.microsoft.com/office/drawing/2014/main" id="{0863EB75-A07E-4F14-86F6-53ECE6080F6B}"/>
              </a:ext>
            </a:extLst>
          </p:cNvPr>
          <p:cNvSpPr/>
          <p:nvPr/>
        </p:nvSpPr>
        <p:spPr>
          <a:xfrm>
            <a:off x="3840479" y="565560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operator</a:t>
            </a:r>
          </a:p>
        </p:txBody>
      </p:sp>
      <p:sp>
        <p:nvSpPr>
          <p:cNvPr id="11" name="Полилиния: фигура 10">
            <a:extLst>
              <a:ext uri="{FF2B5EF4-FFF2-40B4-BE49-F238E27FC236}">
                <a16:creationId xmlns:a16="http://schemas.microsoft.com/office/drawing/2014/main" id="{F6CC7B08-1B7B-4B8B-AF66-27C2C0F361C7}"/>
              </a:ext>
            </a:extLst>
          </p:cNvPr>
          <p:cNvSpPr/>
          <p:nvPr/>
        </p:nvSpPr>
        <p:spPr>
          <a:xfrm>
            <a:off x="3840479" y="611279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&gt;</a:t>
            </a:r>
          </a:p>
        </p:txBody>
      </p:sp>
      <p:sp>
        <p:nvSpPr>
          <p:cNvPr id="12" name="Полилиния: фигура 11">
            <a:extLst>
              <a:ext uri="{FF2B5EF4-FFF2-40B4-BE49-F238E27FC236}">
                <a16:creationId xmlns:a16="http://schemas.microsoft.com/office/drawing/2014/main" id="{8A458E96-43F9-4A6D-9283-A62790CC59B5}"/>
              </a:ext>
            </a:extLst>
          </p:cNvPr>
          <p:cNvSpPr/>
          <p:nvPr/>
        </p:nvSpPr>
        <p:spPr>
          <a:xfrm>
            <a:off x="5533200" y="566927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value</a:t>
            </a:r>
          </a:p>
        </p:txBody>
      </p:sp>
      <p:sp>
        <p:nvSpPr>
          <p:cNvPr id="13" name="Полилиния: фигура 12">
            <a:extLst>
              <a:ext uri="{FF2B5EF4-FFF2-40B4-BE49-F238E27FC236}">
                <a16:creationId xmlns:a16="http://schemas.microsoft.com/office/drawing/2014/main" id="{9D323BD4-2CE8-4EE5-97C0-B700BEDCA623}"/>
              </a:ext>
            </a:extLst>
          </p:cNvPr>
          <p:cNvSpPr/>
          <p:nvPr/>
        </p:nvSpPr>
        <p:spPr>
          <a:xfrm>
            <a:off x="5533200" y="612648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3.1</a:t>
            </a:r>
          </a:p>
        </p:txBody>
      </p:sp>
      <p:sp>
        <p:nvSpPr>
          <p:cNvPr id="14" name="Полилиния: фигура 13">
            <a:extLst>
              <a:ext uri="{FF2B5EF4-FFF2-40B4-BE49-F238E27FC236}">
                <a16:creationId xmlns:a16="http://schemas.microsoft.com/office/drawing/2014/main" id="{24C49644-707C-4908-8619-DD52192BCD8D}"/>
              </a:ext>
            </a:extLst>
          </p:cNvPr>
          <p:cNvSpPr/>
          <p:nvPr/>
        </p:nvSpPr>
        <p:spPr>
          <a:xfrm>
            <a:off x="7223760" y="5669279"/>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bracket</a:t>
            </a:r>
          </a:p>
        </p:txBody>
      </p:sp>
      <p:sp>
        <p:nvSpPr>
          <p:cNvPr id="15" name="Полилиния: фигура 14">
            <a:extLst>
              <a:ext uri="{FF2B5EF4-FFF2-40B4-BE49-F238E27FC236}">
                <a16:creationId xmlns:a16="http://schemas.microsoft.com/office/drawing/2014/main" id="{C35D9389-E7F3-4078-9E25-627E711E8CC2}"/>
              </a:ext>
            </a:extLst>
          </p:cNvPr>
          <p:cNvSpPr/>
          <p:nvPr/>
        </p:nvSpPr>
        <p:spPr>
          <a:xfrm>
            <a:off x="7223760" y="6126480"/>
            <a:ext cx="123336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t>
            </a:r>
          </a:p>
        </p:txBody>
      </p:sp>
      <p:sp>
        <p:nvSpPr>
          <p:cNvPr id="16" name="Полилиния: фигура 15">
            <a:extLst>
              <a:ext uri="{FF2B5EF4-FFF2-40B4-BE49-F238E27FC236}">
                <a16:creationId xmlns:a16="http://schemas.microsoft.com/office/drawing/2014/main" id="{083DBD47-1D3F-41FC-88DD-485CC374DE32}"/>
              </a:ext>
            </a:extLst>
          </p:cNvPr>
          <p:cNvSpPr/>
          <p:nvPr/>
        </p:nvSpPr>
        <p:spPr>
          <a:xfrm>
            <a:off x="8869680" y="576072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7" name="Номер слайда 16">
            <a:extLst>
              <a:ext uri="{FF2B5EF4-FFF2-40B4-BE49-F238E27FC236}">
                <a16:creationId xmlns:a16="http://schemas.microsoft.com/office/drawing/2014/main" id="{92C5CE4D-F0E4-458A-BC09-75AE36B8863A}"/>
              </a:ext>
            </a:extLst>
          </p:cNvPr>
          <p:cNvSpPr>
            <a:spLocks noGrp="1"/>
          </p:cNvSpPr>
          <p:nvPr>
            <p:ph type="sldNum" sz="quarter" idx="12"/>
          </p:nvPr>
        </p:nvSpPr>
        <p:spPr/>
        <p:txBody>
          <a:bodyPr/>
          <a:lstStyle/>
          <a:p>
            <a:pPr lvl="0"/>
            <a:fld id="{68F8BB4E-8157-42A7-A178-28A1B7158100}" type="slidenum">
              <a:rPr lang="en-US" smtClean="0"/>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3407F-98E2-41A0-BE02-7F769AAA4865}"/>
              </a:ext>
            </a:extLst>
          </p:cNvPr>
          <p:cNvSpPr txBox="1">
            <a:spLocks noGrp="1"/>
          </p:cNvSpPr>
          <p:nvPr>
            <p:ph type="title" idx="4294967295"/>
          </p:nvPr>
        </p:nvSpPr>
        <p:spPr/>
        <p:txBody>
          <a:bodyPr vert="horz"/>
          <a:lstStyle/>
          <a:p>
            <a:pPr lvl="0" rtl="0"/>
            <a:r>
              <a:rPr lang="en-US" sz="8000"/>
              <a:t>Gold linker</a:t>
            </a:r>
          </a:p>
        </p:txBody>
      </p:sp>
      <p:sp>
        <p:nvSpPr>
          <p:cNvPr id="3" name="Текст 2">
            <a:extLst>
              <a:ext uri="{FF2B5EF4-FFF2-40B4-BE49-F238E27FC236}">
                <a16:creationId xmlns:a16="http://schemas.microsoft.com/office/drawing/2014/main" id="{BA41AA94-E8BB-4BFB-BC38-1B855A506B7C}"/>
              </a:ext>
            </a:extLst>
          </p:cNvPr>
          <p:cNvSpPr txBox="1">
            <a:spLocks noGrp="1"/>
          </p:cNvSpPr>
          <p:nvPr>
            <p:ph type="body" idx="4294967295"/>
          </p:nvPr>
        </p:nvSpPr>
        <p:spPr>
          <a:xfrm>
            <a:off x="503999" y="1769040"/>
            <a:ext cx="7035119" cy="4384440"/>
          </a:xfrm>
        </p:spPr>
        <p:txBody>
          <a:bodyPr vert="horz"/>
          <a:lstStyle/>
          <a:p>
            <a:pPr lvl="0" rtl="0">
              <a:buSzPct val="45000"/>
            </a:pPr>
            <a:r>
              <a:rPr lang="en-US" sz="2800"/>
              <a:t>Проблемы стандартного GNU LD</a:t>
            </a:r>
          </a:p>
          <a:p>
            <a:pPr lvl="1" hangingPunct="0">
              <a:spcBef>
                <a:spcPts val="0"/>
              </a:spcBef>
              <a:spcAft>
                <a:spcPts val="1417"/>
              </a:spcAft>
              <a:buSzPct val="75000"/>
              <a:buFont typeface="StarSymbol"/>
              <a:buChar char="–"/>
            </a:pPr>
            <a:r>
              <a:rPr lang="en-US" sz="2800">
                <a:latin typeface="Liberation Sans" pitchFamily="18"/>
              </a:rPr>
              <a:t>однопоточность</a:t>
            </a:r>
          </a:p>
          <a:p>
            <a:pPr lvl="1" hangingPunct="0">
              <a:spcBef>
                <a:spcPts val="0"/>
              </a:spcBef>
              <a:spcAft>
                <a:spcPts val="1417"/>
              </a:spcAft>
              <a:buSzPct val="75000"/>
              <a:buFont typeface="StarSymbol"/>
              <a:buChar char="–"/>
            </a:pPr>
            <a:r>
              <a:rPr lang="en-US" sz="2800">
                <a:latin typeface="Liberation Sans" pitchFamily="18"/>
              </a:rPr>
              <a:t>медленная работа с большими объёмами кода</a:t>
            </a:r>
          </a:p>
          <a:p>
            <a:pPr lvl="0" rtl="0">
              <a:buSzPct val="45000"/>
            </a:pPr>
            <a:r>
              <a:rPr lang="en-US" sz="2800"/>
              <a:t>Решение (только для ELF): gold</a:t>
            </a:r>
          </a:p>
          <a:p>
            <a:pPr lvl="0" rtl="0">
              <a:buSzPct val="45000"/>
            </a:pPr>
            <a:r>
              <a:rPr lang="en-US" sz="2800"/>
              <a:t>В своё время был разработан как внутренний проект Google, сейчас официально часть GNU Binutils</a:t>
            </a:r>
          </a:p>
        </p:txBody>
      </p:sp>
      <p:sp>
        <p:nvSpPr>
          <p:cNvPr id="4" name="TextBox 3">
            <a:extLst>
              <a:ext uri="{FF2B5EF4-FFF2-40B4-BE49-F238E27FC236}">
                <a16:creationId xmlns:a16="http://schemas.microsoft.com/office/drawing/2014/main" id="{6B7C3575-319B-4C9D-BA95-DD2C4DFA7383}"/>
              </a:ext>
            </a:extLst>
          </p:cNvPr>
          <p:cNvSpPr txBox="1"/>
          <p:nvPr/>
        </p:nvSpPr>
        <p:spPr>
          <a:xfrm>
            <a:off x="365760" y="6237360"/>
            <a:ext cx="8565403" cy="6379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fact.c -fuse-ld=gold</a:t>
            </a:r>
          </a:p>
        </p:txBody>
      </p:sp>
      <p:pic>
        <p:nvPicPr>
          <p:cNvPr id="5" name="Рисунок 4">
            <a:extLst>
              <a:ext uri="{FF2B5EF4-FFF2-40B4-BE49-F238E27FC236}">
                <a16:creationId xmlns:a16="http://schemas.microsoft.com/office/drawing/2014/main" id="{DFFA7D00-C18C-4B7A-8A31-FB4F95BFC08A}"/>
              </a:ext>
            </a:extLst>
          </p:cNvPr>
          <p:cNvPicPr>
            <a:picLocks noChangeAspect="1"/>
          </p:cNvPicPr>
          <p:nvPr/>
        </p:nvPicPr>
        <p:blipFill>
          <a:blip r:embed="rId3">
            <a:lum/>
            <a:alphaModFix/>
          </a:blip>
          <a:srcRect/>
          <a:stretch>
            <a:fillRect/>
          </a:stretch>
        </p:blipFill>
        <p:spPr>
          <a:xfrm>
            <a:off x="7539119" y="1950120"/>
            <a:ext cx="2468880" cy="3575159"/>
          </a:xfrm>
          <a:prstGeom prst="rect">
            <a:avLst/>
          </a:prstGeom>
          <a:noFill/>
          <a:ln>
            <a:noFill/>
          </a:ln>
        </p:spPr>
      </p:pic>
      <p:sp>
        <p:nvSpPr>
          <p:cNvPr id="6" name="Номер слайда 5">
            <a:extLst>
              <a:ext uri="{FF2B5EF4-FFF2-40B4-BE49-F238E27FC236}">
                <a16:creationId xmlns:a16="http://schemas.microsoft.com/office/drawing/2014/main" id="{A612EADA-EDAA-4E57-8F97-397B512171E7}"/>
              </a:ext>
            </a:extLst>
          </p:cNvPr>
          <p:cNvSpPr>
            <a:spLocks noGrp="1"/>
          </p:cNvSpPr>
          <p:nvPr>
            <p:ph type="sldNum" sz="quarter" idx="12"/>
          </p:nvPr>
        </p:nvSpPr>
        <p:spPr/>
        <p:txBody>
          <a:bodyPr/>
          <a:lstStyle/>
          <a:p>
            <a:pPr lvl="0"/>
            <a:fld id="{68F8BB4E-8157-42A7-A178-28A1B7158100}" type="slidenum">
              <a:rPr lang="en-US" smtClean="0"/>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4E6FF9-3F6C-4E0A-9A5F-E3BBDD302E28}"/>
              </a:ext>
            </a:extLst>
          </p:cNvPr>
          <p:cNvSpPr txBox="1">
            <a:spLocks noGrp="1"/>
          </p:cNvSpPr>
          <p:nvPr>
            <p:ph type="title" idx="4294967295"/>
          </p:nvPr>
        </p:nvSpPr>
        <p:spPr/>
        <p:txBody>
          <a:bodyPr vert="horz"/>
          <a:lstStyle/>
          <a:p>
            <a:pPr lvl="0" rtl="0"/>
            <a:r>
              <a:rPr lang="en-US"/>
              <a:t>Проблема межмодульной оптимизации</a:t>
            </a:r>
          </a:p>
        </p:txBody>
      </p:sp>
      <p:sp>
        <p:nvSpPr>
          <p:cNvPr id="3" name="Текст 2">
            <a:extLst>
              <a:ext uri="{FF2B5EF4-FFF2-40B4-BE49-F238E27FC236}">
                <a16:creationId xmlns:a16="http://schemas.microsoft.com/office/drawing/2014/main" id="{03B0CBA9-3AAB-417E-836E-A2E9C55FC6C9}"/>
              </a:ext>
            </a:extLst>
          </p:cNvPr>
          <p:cNvSpPr txBox="1">
            <a:spLocks noGrp="1"/>
          </p:cNvSpPr>
          <p:nvPr>
            <p:ph type="body" idx="4294967295"/>
          </p:nvPr>
        </p:nvSpPr>
        <p:spPr>
          <a:xfrm>
            <a:off x="529560" y="5615280"/>
            <a:ext cx="9071640" cy="1608480"/>
          </a:xfrm>
        </p:spPr>
        <p:txBody>
          <a:bodyPr vert="horz"/>
          <a:lstStyle/>
          <a:p>
            <a:pPr marL="457200" lvl="0" indent="-457200" rtl="0">
              <a:buSzPct val="80000"/>
              <a:buFont typeface="Wingdings" panose="05000000000000000000" pitchFamily="2" charset="2"/>
              <a:buChar char="§"/>
            </a:pPr>
            <a:r>
              <a:rPr lang="ru-RU" sz="2800"/>
              <a:t>Э</a:t>
            </a:r>
            <a:r>
              <a:rPr lang="en-US" sz="2800"/>
              <a:t>та программа </a:t>
            </a:r>
            <a:r>
              <a:rPr lang="ru-RU" sz="2800"/>
              <a:t>не будет </a:t>
            </a:r>
            <a:r>
              <a:rPr lang="en-US" sz="2800"/>
              <a:t>соптимизирована путём инлайн-подстановки</a:t>
            </a:r>
            <a:endParaRPr lang="ru-RU" sz="2800"/>
          </a:p>
          <a:p>
            <a:pPr marL="457200" lvl="0" indent="-457200" rtl="0">
              <a:buSzPct val="80000"/>
              <a:buFont typeface="Wingdings" panose="05000000000000000000" pitchFamily="2" charset="2"/>
              <a:buChar char="§"/>
            </a:pPr>
            <a:r>
              <a:rPr lang="ru-RU" sz="2800"/>
              <a:t>Основная проблема: раздельная компиляция</a:t>
            </a:r>
            <a:endParaRPr lang="en-US" sz="2800"/>
          </a:p>
        </p:txBody>
      </p:sp>
      <p:sp>
        <p:nvSpPr>
          <p:cNvPr id="4" name="Полилиния: фигура 3">
            <a:extLst>
              <a:ext uri="{FF2B5EF4-FFF2-40B4-BE49-F238E27FC236}">
                <a16:creationId xmlns:a16="http://schemas.microsoft.com/office/drawing/2014/main" id="{09DA224D-7EB3-4D4B-8F08-128AE5B4DC4D}"/>
              </a:ext>
            </a:extLst>
          </p:cNvPr>
          <p:cNvSpPr/>
          <p:nvPr/>
        </p:nvSpPr>
        <p:spPr>
          <a:xfrm>
            <a:off x="1055519" y="2410560"/>
            <a:ext cx="2925719" cy="18284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int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number()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42;</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E1191F71-3212-4A66-8298-41C23A2CDB93}"/>
              </a:ext>
            </a:extLst>
          </p:cNvPr>
          <p:cNvSpPr/>
          <p:nvPr/>
        </p:nvSpPr>
        <p:spPr>
          <a:xfrm>
            <a:off x="4530240" y="2410560"/>
            <a:ext cx="4297680" cy="18288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int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main()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number();</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6" name="TextBox 5">
            <a:extLst>
              <a:ext uri="{FF2B5EF4-FFF2-40B4-BE49-F238E27FC236}">
                <a16:creationId xmlns:a16="http://schemas.microsoft.com/office/drawing/2014/main" id="{EE0E8875-5BF8-46A6-92FC-BF2FB73004CB}"/>
              </a:ext>
            </a:extLst>
          </p:cNvPr>
          <p:cNvSpPr txBox="1"/>
          <p:nvPr/>
        </p:nvSpPr>
        <p:spPr>
          <a:xfrm>
            <a:off x="365760" y="4663440"/>
            <a:ext cx="9071640"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part.c -O2</a:t>
            </a:r>
          </a:p>
        </p:txBody>
      </p:sp>
      <p:sp>
        <p:nvSpPr>
          <p:cNvPr id="7" name="Полилиния: фигура 6">
            <a:extLst>
              <a:ext uri="{FF2B5EF4-FFF2-40B4-BE49-F238E27FC236}">
                <a16:creationId xmlns:a16="http://schemas.microsoft.com/office/drawing/2014/main" id="{DA3AA890-AD41-4313-A368-ED83391490C9}"/>
              </a:ext>
            </a:extLst>
          </p:cNvPr>
          <p:cNvSpPr/>
          <p:nvPr/>
        </p:nvSpPr>
        <p:spPr>
          <a:xfrm>
            <a:off x="1554479" y="1829160"/>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part.c</a:t>
            </a:r>
          </a:p>
        </p:txBody>
      </p:sp>
      <p:sp>
        <p:nvSpPr>
          <p:cNvPr id="8" name="Полилиния: фигура 7">
            <a:extLst>
              <a:ext uri="{FF2B5EF4-FFF2-40B4-BE49-F238E27FC236}">
                <a16:creationId xmlns:a16="http://schemas.microsoft.com/office/drawing/2014/main" id="{90A3E033-C337-4D7E-A81F-4A6B2C5080A2}"/>
              </a:ext>
            </a:extLst>
          </p:cNvPr>
          <p:cNvSpPr/>
          <p:nvPr/>
        </p:nvSpPr>
        <p:spPr>
          <a:xfrm>
            <a:off x="5669279" y="1828800"/>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main.c</a:t>
            </a:r>
          </a:p>
        </p:txBody>
      </p:sp>
      <p:sp>
        <p:nvSpPr>
          <p:cNvPr id="9" name="Номер слайда 8">
            <a:extLst>
              <a:ext uri="{FF2B5EF4-FFF2-40B4-BE49-F238E27FC236}">
                <a16:creationId xmlns:a16="http://schemas.microsoft.com/office/drawing/2014/main" id="{56F96CCF-71F4-47CC-8088-4AE51834AE77}"/>
              </a:ext>
            </a:extLst>
          </p:cNvPr>
          <p:cNvSpPr>
            <a:spLocks noGrp="1"/>
          </p:cNvSpPr>
          <p:nvPr>
            <p:ph type="sldNum" sz="quarter" idx="12"/>
          </p:nvPr>
        </p:nvSpPr>
        <p:spPr/>
        <p:txBody>
          <a:bodyPr/>
          <a:lstStyle/>
          <a:p>
            <a:pPr lvl="0"/>
            <a:fld id="{68F8BB4E-8157-42A7-A178-28A1B7158100}" type="slidenum">
              <a:rPr lang="en-US" smtClean="0"/>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1BEA5F-0FC4-4E37-970D-D65CDCDBE885}"/>
              </a:ext>
            </a:extLst>
          </p:cNvPr>
          <p:cNvSpPr txBox="1">
            <a:spLocks noGrp="1"/>
          </p:cNvSpPr>
          <p:nvPr>
            <p:ph type="title" idx="4294967295"/>
          </p:nvPr>
        </p:nvSpPr>
        <p:spPr/>
        <p:txBody>
          <a:bodyPr vert="horz"/>
          <a:lstStyle/>
          <a:p>
            <a:pPr lvl="0" rtl="0"/>
            <a:r>
              <a:rPr lang="en-US" sz="8000"/>
              <a:t>Решение: LTO</a:t>
            </a:r>
          </a:p>
        </p:txBody>
      </p:sp>
      <p:sp>
        <p:nvSpPr>
          <p:cNvPr id="3" name="Текст 2">
            <a:extLst>
              <a:ext uri="{FF2B5EF4-FFF2-40B4-BE49-F238E27FC236}">
                <a16:creationId xmlns:a16="http://schemas.microsoft.com/office/drawing/2014/main" id="{CF2D0226-31F5-459C-8F42-6378AA2A98C9}"/>
              </a:ext>
            </a:extLst>
          </p:cNvPr>
          <p:cNvSpPr txBox="1">
            <a:spLocks noGrp="1"/>
          </p:cNvSpPr>
          <p:nvPr>
            <p:ph type="body" idx="4294967295"/>
          </p:nvPr>
        </p:nvSpPr>
        <p:spPr>
          <a:xfrm>
            <a:off x="503999" y="3017520"/>
            <a:ext cx="9071640" cy="3383280"/>
          </a:xfrm>
        </p:spPr>
        <p:txBody>
          <a:bodyPr vert="horz"/>
          <a:lstStyle/>
          <a:p>
            <a:pPr marL="457200" lvl="0" indent="-457200" rtl="0">
              <a:buSzPct val="80000"/>
              <a:buFont typeface="Wingdings" panose="05000000000000000000" pitchFamily="2" charset="2"/>
              <a:buChar char="§"/>
            </a:pPr>
            <a:r>
              <a:rPr lang="en-US"/>
              <a:t>LTO (от </a:t>
            </a:r>
            <a:r>
              <a:rPr lang="en-US">
                <a:solidFill>
                  <a:srgbClr val="0000FF"/>
                </a:solidFill>
              </a:rPr>
              <a:t>link-time</a:t>
            </a:r>
            <a:r>
              <a:rPr lang="en-US"/>
              <a:t> optimizations).</a:t>
            </a:r>
          </a:p>
          <a:p>
            <a:pPr marL="457200" lvl="0" indent="-457200" rtl="0">
              <a:buSzPct val="80000"/>
              <a:buFont typeface="Wingdings" panose="05000000000000000000" pitchFamily="2" charset="2"/>
              <a:buChar char="§"/>
            </a:pPr>
            <a:r>
              <a:rPr lang="en-US"/>
              <a:t>Аннотирует объектные файлы исходным кодом.</a:t>
            </a:r>
          </a:p>
          <a:p>
            <a:pPr marL="457200" lvl="0" indent="-457200" rtl="0">
              <a:buSzPct val="80000"/>
              <a:buFont typeface="Wingdings" panose="05000000000000000000" pitchFamily="2" charset="2"/>
              <a:buChar char="§"/>
            </a:pPr>
            <a:r>
              <a:rPr lang="en-US"/>
              <a:t>Использует плагин линкера для оптимизаций аннотированных объектных файлов во </a:t>
            </a:r>
            <a:r>
              <a:rPr lang="en-US">
                <a:solidFill>
                  <a:srgbClr val="0000FF"/>
                </a:solidFill>
              </a:rPr>
              <a:t>время линковки.</a:t>
            </a:r>
          </a:p>
        </p:txBody>
      </p:sp>
      <p:sp>
        <p:nvSpPr>
          <p:cNvPr id="4" name="TextBox 3">
            <a:extLst>
              <a:ext uri="{FF2B5EF4-FFF2-40B4-BE49-F238E27FC236}">
                <a16:creationId xmlns:a16="http://schemas.microsoft.com/office/drawing/2014/main" id="{20CCC010-ABC2-472F-8161-790991CDC32A}"/>
              </a:ext>
            </a:extLst>
          </p:cNvPr>
          <p:cNvSpPr txBox="1"/>
          <p:nvPr/>
        </p:nvSpPr>
        <p:spPr>
          <a:xfrm>
            <a:off x="503998" y="1920239"/>
            <a:ext cx="9071640"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main.c part.c -O2 -flto</a:t>
            </a:r>
          </a:p>
        </p:txBody>
      </p:sp>
      <p:sp>
        <p:nvSpPr>
          <p:cNvPr id="5" name="Номер слайда 4">
            <a:extLst>
              <a:ext uri="{FF2B5EF4-FFF2-40B4-BE49-F238E27FC236}">
                <a16:creationId xmlns:a16="http://schemas.microsoft.com/office/drawing/2014/main" id="{2C016653-EAEE-408C-981C-721B7C72CB41}"/>
              </a:ext>
            </a:extLst>
          </p:cNvPr>
          <p:cNvSpPr>
            <a:spLocks noGrp="1"/>
          </p:cNvSpPr>
          <p:nvPr>
            <p:ph type="sldNum" sz="quarter" idx="12"/>
          </p:nvPr>
        </p:nvSpPr>
        <p:spPr/>
        <p:txBody>
          <a:bodyPr/>
          <a:lstStyle/>
          <a:p>
            <a:pPr lvl="0"/>
            <a:fld id="{68F8BB4E-8157-42A7-A178-28A1B7158100}" type="slidenum">
              <a:rPr lang="en-US" smtClean="0"/>
              <a:t>112</a:t>
            </a:fld>
            <a:endParaRPr lang="en-US"/>
          </a:p>
        </p:txBody>
      </p:sp>
      <p:sp>
        <p:nvSpPr>
          <p:cNvPr id="7" name="TextBox 6">
            <a:extLst>
              <a:ext uri="{FF2B5EF4-FFF2-40B4-BE49-F238E27FC236}">
                <a16:creationId xmlns:a16="http://schemas.microsoft.com/office/drawing/2014/main" id="{F102F6D6-2EE2-4E6A-93BA-5A8158B77FA8}"/>
              </a:ext>
            </a:extLst>
          </p:cNvPr>
          <p:cNvSpPr txBox="1"/>
          <p:nvPr/>
        </p:nvSpPr>
        <p:spPr>
          <a:xfrm>
            <a:off x="8382971" y="7190343"/>
            <a:ext cx="1697654" cy="369332"/>
          </a:xfrm>
          <a:prstGeom prst="rect">
            <a:avLst/>
          </a:prstGeom>
          <a:noFill/>
        </p:spPr>
        <p:txBody>
          <a:bodyPr wrap="square">
            <a:spAutoFit/>
          </a:bodyPr>
          <a:lstStyle/>
          <a:p>
            <a:r>
              <a:rPr lang="en-US">
                <a:hlinkClick r:id="rId3"/>
              </a:rPr>
              <a:t>complex-main.c</a:t>
            </a:r>
            <a:endParaRPr lang="ru-RU"/>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B16E7B-2311-4482-8963-B4E09C46982E}"/>
              </a:ext>
            </a:extLst>
          </p:cNvPr>
          <p:cNvSpPr txBox="1">
            <a:spLocks noGrp="1"/>
          </p:cNvSpPr>
          <p:nvPr>
            <p:ph type="title" idx="4294967295"/>
          </p:nvPr>
        </p:nvSpPr>
        <p:spPr>
          <a:xfrm>
            <a:off x="503999" y="109440"/>
            <a:ext cx="9071640" cy="1262160"/>
          </a:xfrm>
        </p:spPr>
        <p:txBody>
          <a:bodyPr vert="horz"/>
          <a:lstStyle/>
          <a:p>
            <a:pPr lvl="0" rtl="0"/>
            <a:r>
              <a:rPr lang="en-US"/>
              <a:t>Скрипты линкера</a:t>
            </a:r>
          </a:p>
        </p:txBody>
      </p:sp>
      <p:sp>
        <p:nvSpPr>
          <p:cNvPr id="3" name="TextBox 2">
            <a:extLst>
              <a:ext uri="{FF2B5EF4-FFF2-40B4-BE49-F238E27FC236}">
                <a16:creationId xmlns:a16="http://schemas.microsoft.com/office/drawing/2014/main" id="{2BA81468-F913-4D92-ABA1-92C877E71619}"/>
              </a:ext>
            </a:extLst>
          </p:cNvPr>
          <p:cNvSpPr txBox="1"/>
          <p:nvPr/>
        </p:nvSpPr>
        <p:spPr>
          <a:xfrm>
            <a:off x="274320" y="1305360"/>
            <a:ext cx="9418320" cy="6379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Consolas" panose="020B0609020204030204" pitchFamily="49" charset="0"/>
                <a:ea typeface="Droid Sans Fallback" pitchFamily="2"/>
                <a:cs typeface="FreeSans" pitchFamily="2"/>
              </a:rPr>
              <a:t>$ gcc -Wl,--verbose</a:t>
            </a:r>
          </a:p>
        </p:txBody>
      </p:sp>
      <p:sp>
        <p:nvSpPr>
          <p:cNvPr id="4" name="TextBox 3">
            <a:extLst>
              <a:ext uri="{FF2B5EF4-FFF2-40B4-BE49-F238E27FC236}">
                <a16:creationId xmlns:a16="http://schemas.microsoft.com/office/drawing/2014/main" id="{67691B89-3115-466D-A848-6393977CB067}"/>
              </a:ext>
            </a:extLst>
          </p:cNvPr>
          <p:cNvSpPr txBox="1"/>
          <p:nvPr/>
        </p:nvSpPr>
        <p:spPr>
          <a:xfrm>
            <a:off x="274320" y="2194560"/>
            <a:ext cx="9418320" cy="46025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using internal linker script: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Script for -z combreloc: combine and sort reloc sections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OUTPUT_FORMAT("elf64-x86-64", "elf64-x86-64", "elf64-x86-64")</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OUTPUT_ARCH(i386:x86-64)</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ENTRY(_start)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SEARCH_DIR("=/usr/local/lib64");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SECTIONS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PROVIDE (__executable_start =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SEGMENT_START("text-segment", 0x400000));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 = SEGMENT_START("text-segment", 0x400000) + SIZEOF_HEADERS;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.interp         : { *(.interp)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.note.gnu.build-id : { *(.note.gnu.build-id)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и так далее ....</a:t>
            </a:r>
          </a:p>
        </p:txBody>
      </p:sp>
      <p:sp>
        <p:nvSpPr>
          <p:cNvPr id="5" name="Номер слайда 4">
            <a:extLst>
              <a:ext uri="{FF2B5EF4-FFF2-40B4-BE49-F238E27FC236}">
                <a16:creationId xmlns:a16="http://schemas.microsoft.com/office/drawing/2014/main" id="{1B074A31-CE7B-4A83-AD4C-C741B316A209}"/>
              </a:ext>
            </a:extLst>
          </p:cNvPr>
          <p:cNvSpPr>
            <a:spLocks noGrp="1"/>
          </p:cNvSpPr>
          <p:nvPr>
            <p:ph type="sldNum" sz="quarter" idx="12"/>
          </p:nvPr>
        </p:nvSpPr>
        <p:spPr/>
        <p:txBody>
          <a:bodyPr/>
          <a:lstStyle/>
          <a:p>
            <a:pPr lvl="0"/>
            <a:fld id="{68F8BB4E-8157-42A7-A178-28A1B7158100}" type="slidenum">
              <a:rPr lang="en-US" smtClean="0"/>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3484F7-C43F-4166-9776-E31A99D14A6A}"/>
              </a:ext>
            </a:extLst>
          </p:cNvPr>
          <p:cNvSpPr txBox="1">
            <a:spLocks noGrp="1"/>
          </p:cNvSpPr>
          <p:nvPr>
            <p:ph type="title" idx="4294967295"/>
          </p:nvPr>
        </p:nvSpPr>
        <p:spPr/>
        <p:txBody>
          <a:bodyPr vert="horz"/>
          <a:lstStyle/>
          <a:p>
            <a:pPr lvl="0" rtl="0"/>
            <a:r>
              <a:rPr lang="en-US"/>
              <a:t>Скрипты линкера своими руками</a:t>
            </a:r>
          </a:p>
        </p:txBody>
      </p:sp>
      <p:sp>
        <p:nvSpPr>
          <p:cNvPr id="3" name="Полилиния: фигура 2">
            <a:extLst>
              <a:ext uri="{FF2B5EF4-FFF2-40B4-BE49-F238E27FC236}">
                <a16:creationId xmlns:a16="http://schemas.microsoft.com/office/drawing/2014/main" id="{2C868180-0893-4235-B31C-3D8BCDCC245D}"/>
              </a:ext>
            </a:extLst>
          </p:cNvPr>
          <p:cNvSpPr/>
          <p:nvPr/>
        </p:nvSpPr>
        <p:spPr>
          <a:xfrm>
            <a:off x="457559" y="5394960"/>
            <a:ext cx="5486040" cy="18194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SECTIONS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 = 0x00000000;</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.text : { * (.text);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85032B60-8714-4F18-8269-3F7286BFE9AC}"/>
              </a:ext>
            </a:extLst>
          </p:cNvPr>
          <p:cNvSpPr/>
          <p:nvPr/>
        </p:nvSpPr>
        <p:spPr>
          <a:xfrm>
            <a:off x="549000" y="1645920"/>
            <a:ext cx="5486040" cy="33739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SECTIONS { ❶</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 = 0x00000000; ❷</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.text : { ❸</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abc.o (.text);</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def.o (.text);</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 ❹</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03F4A538-12CE-41D8-BE1E-AA8D5AE1A216}"/>
              </a:ext>
            </a:extLst>
          </p:cNvPr>
          <p:cNvSpPr/>
          <p:nvPr/>
        </p:nvSpPr>
        <p:spPr>
          <a:xfrm>
            <a:off x="6583679" y="1371599"/>
            <a:ext cx="2651760" cy="118871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Директива</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SECTIONS</a:t>
            </a:r>
          </a:p>
        </p:txBody>
      </p:sp>
      <p:sp>
        <p:nvSpPr>
          <p:cNvPr id="6" name="Прямая соединительная линия 5">
            <a:extLst>
              <a:ext uri="{FF2B5EF4-FFF2-40B4-BE49-F238E27FC236}">
                <a16:creationId xmlns:a16="http://schemas.microsoft.com/office/drawing/2014/main" id="{330FBBB7-15CF-47A1-A798-90E9AFAA3559}"/>
              </a:ext>
            </a:extLst>
          </p:cNvPr>
          <p:cNvSpPr/>
          <p:nvPr/>
        </p:nvSpPr>
        <p:spPr>
          <a:xfrm flipH="1">
            <a:off x="3017520" y="1920239"/>
            <a:ext cx="3566159" cy="91441"/>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олилиния: фигура 6">
            <a:extLst>
              <a:ext uri="{FF2B5EF4-FFF2-40B4-BE49-F238E27FC236}">
                <a16:creationId xmlns:a16="http://schemas.microsoft.com/office/drawing/2014/main" id="{4332E1AE-76FF-42B2-9B8F-4ECF1E73F573}"/>
              </a:ext>
            </a:extLst>
          </p:cNvPr>
          <p:cNvSpPr/>
          <p:nvPr/>
        </p:nvSpPr>
        <p:spPr>
          <a:xfrm>
            <a:off x="6766560" y="2743199"/>
            <a:ext cx="2651760" cy="118871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Счетчик</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локаций</a:t>
            </a:r>
          </a:p>
        </p:txBody>
      </p:sp>
      <p:sp>
        <p:nvSpPr>
          <p:cNvPr id="8" name="Прямая соединительная линия 7">
            <a:extLst>
              <a:ext uri="{FF2B5EF4-FFF2-40B4-BE49-F238E27FC236}">
                <a16:creationId xmlns:a16="http://schemas.microsoft.com/office/drawing/2014/main" id="{5BF482D6-5CC4-40D6-A759-672619DC0997}"/>
              </a:ext>
            </a:extLst>
          </p:cNvPr>
          <p:cNvSpPr/>
          <p:nvPr/>
        </p:nvSpPr>
        <p:spPr>
          <a:xfrm flipH="1" flipV="1">
            <a:off x="5212080" y="2468880"/>
            <a:ext cx="1645920" cy="731520"/>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олилиния: фигура 8">
            <a:extLst>
              <a:ext uri="{FF2B5EF4-FFF2-40B4-BE49-F238E27FC236}">
                <a16:creationId xmlns:a16="http://schemas.microsoft.com/office/drawing/2014/main" id="{83DC64ED-A6F0-4294-8220-FFB423C653D3}"/>
              </a:ext>
            </a:extLst>
          </p:cNvPr>
          <p:cNvSpPr/>
          <p:nvPr/>
        </p:nvSpPr>
        <p:spPr>
          <a:xfrm>
            <a:off x="6492240" y="4297680"/>
            <a:ext cx="2926079" cy="118871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Начало и конец</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секций</a:t>
            </a:r>
          </a:p>
        </p:txBody>
      </p:sp>
      <p:sp>
        <p:nvSpPr>
          <p:cNvPr id="10" name="Прямая соединительная линия 9">
            <a:extLst>
              <a:ext uri="{FF2B5EF4-FFF2-40B4-BE49-F238E27FC236}">
                <a16:creationId xmlns:a16="http://schemas.microsoft.com/office/drawing/2014/main" id="{5032B97B-9F57-45D5-A154-7F5959CE932D}"/>
              </a:ext>
            </a:extLst>
          </p:cNvPr>
          <p:cNvSpPr/>
          <p:nvPr/>
        </p:nvSpPr>
        <p:spPr>
          <a:xfrm flipH="1" flipV="1">
            <a:off x="2834640" y="4297680"/>
            <a:ext cx="3657600" cy="548640"/>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1" name="Прямая соединительная линия 10">
            <a:extLst>
              <a:ext uri="{FF2B5EF4-FFF2-40B4-BE49-F238E27FC236}">
                <a16:creationId xmlns:a16="http://schemas.microsoft.com/office/drawing/2014/main" id="{345B259F-C01C-47AD-A5E3-153F2080C084}"/>
              </a:ext>
            </a:extLst>
          </p:cNvPr>
          <p:cNvSpPr/>
          <p:nvPr/>
        </p:nvSpPr>
        <p:spPr>
          <a:xfrm flipH="1" flipV="1">
            <a:off x="4305240" y="2841839"/>
            <a:ext cx="2552760" cy="1638721"/>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2" name="Полилиния: фигура 11">
            <a:extLst>
              <a:ext uri="{FF2B5EF4-FFF2-40B4-BE49-F238E27FC236}">
                <a16:creationId xmlns:a16="http://schemas.microsoft.com/office/drawing/2014/main" id="{7D0C3948-195C-42C8-AF40-6890450947F7}"/>
              </a:ext>
            </a:extLst>
          </p:cNvPr>
          <p:cNvSpPr/>
          <p:nvPr/>
        </p:nvSpPr>
        <p:spPr>
          <a:xfrm>
            <a:off x="6492240" y="5760720"/>
            <a:ext cx="3474720" cy="1371599"/>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Матчим все</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объектные файлы</a:t>
            </a:r>
          </a:p>
        </p:txBody>
      </p:sp>
      <p:sp>
        <p:nvSpPr>
          <p:cNvPr id="13" name="Прямая соединительная линия 12">
            <a:extLst>
              <a:ext uri="{FF2B5EF4-FFF2-40B4-BE49-F238E27FC236}">
                <a16:creationId xmlns:a16="http://schemas.microsoft.com/office/drawing/2014/main" id="{5BA5ACD2-5D39-4BFD-82BF-13AC22BE1E12}"/>
              </a:ext>
            </a:extLst>
          </p:cNvPr>
          <p:cNvSpPr/>
          <p:nvPr/>
        </p:nvSpPr>
        <p:spPr>
          <a:xfrm flipH="1" flipV="1">
            <a:off x="5760720" y="6583679"/>
            <a:ext cx="822959" cy="91440"/>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4" name="Номер слайда 13">
            <a:extLst>
              <a:ext uri="{FF2B5EF4-FFF2-40B4-BE49-F238E27FC236}">
                <a16:creationId xmlns:a16="http://schemas.microsoft.com/office/drawing/2014/main" id="{2E80D97D-7451-43FF-BCCD-B6575381A070}"/>
              </a:ext>
            </a:extLst>
          </p:cNvPr>
          <p:cNvSpPr>
            <a:spLocks noGrp="1"/>
          </p:cNvSpPr>
          <p:nvPr>
            <p:ph type="sldNum" sz="quarter" idx="12"/>
          </p:nvPr>
        </p:nvSpPr>
        <p:spPr/>
        <p:txBody>
          <a:bodyPr/>
          <a:lstStyle/>
          <a:p>
            <a:pPr lvl="0"/>
            <a:fld id="{68F8BB4E-8157-42A7-A178-28A1B7158100}" type="slidenum">
              <a:rPr lang="en-US" smtClean="0"/>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B01E3F-5068-40D9-895F-4F0CDA3D8268}"/>
              </a:ext>
            </a:extLst>
          </p:cNvPr>
          <p:cNvSpPr txBox="1">
            <a:spLocks noGrp="1"/>
          </p:cNvSpPr>
          <p:nvPr>
            <p:ph type="title" idx="4294967295"/>
          </p:nvPr>
        </p:nvSpPr>
        <p:spPr/>
        <p:txBody>
          <a:bodyPr vert="horz"/>
          <a:lstStyle/>
          <a:p>
            <a:pPr lvl="0" rtl="0"/>
            <a:r>
              <a:rPr lang="en-US"/>
              <a:t>Полезные директивы</a:t>
            </a:r>
          </a:p>
        </p:txBody>
      </p:sp>
      <p:sp>
        <p:nvSpPr>
          <p:cNvPr id="3" name="Текст 2">
            <a:extLst>
              <a:ext uri="{FF2B5EF4-FFF2-40B4-BE49-F238E27FC236}">
                <a16:creationId xmlns:a16="http://schemas.microsoft.com/office/drawing/2014/main" id="{076A69E9-FB21-47C1-AD3A-D4B719C172F8}"/>
              </a:ext>
            </a:extLst>
          </p:cNvPr>
          <p:cNvSpPr txBox="1">
            <a:spLocks noGrp="1"/>
          </p:cNvSpPr>
          <p:nvPr>
            <p:ph type="body" idx="4294967295"/>
          </p:nvPr>
        </p:nvSpPr>
        <p:spPr/>
        <p:txBody>
          <a:bodyPr vert="horz"/>
          <a:lstStyle/>
          <a:p>
            <a:pPr marL="457200" lvl="0" indent="-457200" rtl="0">
              <a:buSzPct val="80000"/>
              <a:buFont typeface="Wingdings" panose="05000000000000000000" pitchFamily="2" charset="2"/>
              <a:buChar char="§"/>
            </a:pPr>
            <a:r>
              <a:rPr lang="en-US"/>
              <a:t>ENTRY – определяет входную точку программы (по умолчанию __start)</a:t>
            </a:r>
          </a:p>
          <a:p>
            <a:pPr marL="457200" lvl="0" indent="-457200" rtl="0">
              <a:buSzPct val="80000"/>
              <a:buFont typeface="Wingdings" panose="05000000000000000000" pitchFamily="2" charset="2"/>
              <a:buChar char="§"/>
            </a:pPr>
            <a:r>
              <a:rPr lang="en-US"/>
              <a:t>OUTPUT_FORMAT – формат выходного файла (по умолчанию ELF)</a:t>
            </a:r>
          </a:p>
          <a:p>
            <a:pPr marL="457200" lvl="0" indent="-457200" rtl="0">
              <a:buSzPct val="80000"/>
              <a:buFont typeface="Wingdings" panose="05000000000000000000" pitchFamily="2" charset="2"/>
              <a:buChar char="§"/>
            </a:pPr>
            <a:r>
              <a:rPr lang="en-US"/>
              <a:t>STARTUP – файл (crt0, crti) который должен быть прилинкован в начале исполняемого</a:t>
            </a:r>
          </a:p>
        </p:txBody>
      </p:sp>
      <p:pic>
        <p:nvPicPr>
          <p:cNvPr id="4" name="Рисунок 3">
            <a:extLst>
              <a:ext uri="{FF2B5EF4-FFF2-40B4-BE49-F238E27FC236}">
                <a16:creationId xmlns:a16="http://schemas.microsoft.com/office/drawing/2014/main" id="{8C44A5A2-30AB-4C4D-88B2-302E302427CE}"/>
              </a:ext>
            </a:extLst>
          </p:cNvPr>
          <p:cNvPicPr>
            <a:picLocks noChangeAspect="1"/>
          </p:cNvPicPr>
          <p:nvPr/>
        </p:nvPicPr>
        <p:blipFill>
          <a:blip r:embed="rId3">
            <a:lum/>
            <a:alphaModFix/>
          </a:blip>
          <a:srcRect/>
          <a:stretch>
            <a:fillRect/>
          </a:stretch>
        </p:blipFill>
        <p:spPr>
          <a:xfrm>
            <a:off x="182880" y="5349240"/>
            <a:ext cx="2176200" cy="1965960"/>
          </a:xfrm>
          <a:prstGeom prst="rect">
            <a:avLst/>
          </a:prstGeom>
          <a:noFill/>
          <a:ln>
            <a:noFill/>
          </a:ln>
        </p:spPr>
      </p:pic>
      <p:sp>
        <p:nvSpPr>
          <p:cNvPr id="5" name="Полилиния: фигура 4">
            <a:extLst>
              <a:ext uri="{FF2B5EF4-FFF2-40B4-BE49-F238E27FC236}">
                <a16:creationId xmlns:a16="http://schemas.microsoft.com/office/drawing/2014/main" id="{85ECBEBD-3E47-4643-A6FC-BCDBCBC6E45A}"/>
              </a:ext>
            </a:extLst>
          </p:cNvPr>
          <p:cNvSpPr/>
          <p:nvPr/>
        </p:nvSpPr>
        <p:spPr>
          <a:xfrm>
            <a:off x="2736000" y="5775119"/>
            <a:ext cx="6956640" cy="991440"/>
          </a:xfrm>
          <a:custGeom>
            <a:avLst>
              <a:gd name="f0" fmla="val -2621"/>
              <a:gd name="f1" fmla="val 21874"/>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800" b="0" i="0" u="none" strike="noStrike" kern="1200" cap="none">
                <a:ln>
                  <a:noFill/>
                </a:ln>
                <a:latin typeface="Liberation Sans" pitchFamily="18"/>
                <a:ea typeface="Droid Sans Fallback" pitchFamily="2"/>
                <a:cs typeface="FreeSans" pitchFamily="2"/>
              </a:rPr>
              <a:t>Больше полезных директив на</a:t>
            </a:r>
            <a:br>
              <a:rPr lang="en-US" sz="2800" b="0" i="0" u="none" strike="noStrike" kern="1200" cap="none">
                <a:ln>
                  <a:noFill/>
                </a:ln>
                <a:latin typeface="Liberation Sans" pitchFamily="18"/>
                <a:ea typeface="Droid Sans Fallback" pitchFamily="2"/>
                <a:cs typeface="FreeSans" pitchFamily="2"/>
              </a:rPr>
            </a:br>
            <a:r>
              <a:rPr lang="en-US" sz="2800" b="0" i="0" u="none" strike="noStrike" kern="1200" cap="none">
                <a:ln>
                  <a:noFill/>
                </a:ln>
                <a:latin typeface="Liberation Sans" pitchFamily="18"/>
                <a:ea typeface="Droid Sans Fallback" pitchFamily="2"/>
                <a:cs typeface="FreeSans" pitchFamily="2"/>
              </a:rPr>
              <a:t>sourceware.org/binutils/docs/ld/Scripts.html</a:t>
            </a:r>
          </a:p>
        </p:txBody>
      </p:sp>
      <p:sp>
        <p:nvSpPr>
          <p:cNvPr id="6" name="Номер слайда 5">
            <a:extLst>
              <a:ext uri="{FF2B5EF4-FFF2-40B4-BE49-F238E27FC236}">
                <a16:creationId xmlns:a16="http://schemas.microsoft.com/office/drawing/2014/main" id="{AFD293EC-1AE9-467E-9EA7-B424508D1C51}"/>
              </a:ext>
            </a:extLst>
          </p:cNvPr>
          <p:cNvSpPr>
            <a:spLocks noGrp="1"/>
          </p:cNvSpPr>
          <p:nvPr>
            <p:ph type="sldNum" sz="quarter" idx="12"/>
          </p:nvPr>
        </p:nvSpPr>
        <p:spPr/>
        <p:txBody>
          <a:bodyPr/>
          <a:lstStyle/>
          <a:p>
            <a:pPr lvl="0"/>
            <a:fld id="{68F8BB4E-8157-42A7-A178-28A1B7158100}" type="slidenum">
              <a:rPr lang="en-US" smtClean="0"/>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9B570C-A0F9-4D54-A515-9D9FAE1E9236}"/>
              </a:ext>
            </a:extLst>
          </p:cNvPr>
          <p:cNvSpPr txBox="1">
            <a:spLocks noGrp="1"/>
          </p:cNvSpPr>
          <p:nvPr>
            <p:ph type="title" idx="4294967295"/>
          </p:nvPr>
        </p:nvSpPr>
        <p:spPr>
          <a:xfrm>
            <a:off x="457200" y="91440"/>
            <a:ext cx="9071640" cy="822960"/>
          </a:xfrm>
        </p:spPr>
        <p:txBody>
          <a:bodyPr vert="horz"/>
          <a:lstStyle/>
          <a:p>
            <a:pPr lvl="0" rtl="0"/>
            <a:r>
              <a:rPr lang="en-US"/>
              <a:t>Искусство objcopy</a:t>
            </a:r>
          </a:p>
        </p:txBody>
      </p:sp>
      <p:sp>
        <p:nvSpPr>
          <p:cNvPr id="3" name="TextBox 2">
            <a:extLst>
              <a:ext uri="{FF2B5EF4-FFF2-40B4-BE49-F238E27FC236}">
                <a16:creationId xmlns:a16="http://schemas.microsoft.com/office/drawing/2014/main" id="{A20B3F35-76B7-4913-8779-A532676AEA02}"/>
              </a:ext>
            </a:extLst>
          </p:cNvPr>
          <p:cNvSpPr txBox="1"/>
          <p:nvPr/>
        </p:nvSpPr>
        <p:spPr>
          <a:xfrm>
            <a:off x="457200" y="1122883"/>
            <a:ext cx="9254160" cy="3400891"/>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dd if=/dev/urandom of=blob.bin bs=1 count=16</a:t>
            </a:r>
          </a:p>
          <a:p>
            <a:pPr marL="0" marR="0" lvl="0" indent="0" rtl="0" hangingPunct="0">
              <a:lnSpc>
                <a:spcPct val="100000"/>
              </a:lnSpc>
              <a:spcBef>
                <a:spcPts val="0"/>
              </a:spcBef>
              <a:spcAft>
                <a:spcPts val="0"/>
              </a:spcAft>
              <a:buNone/>
              <a:tabLst/>
            </a:pPr>
            <a:r>
              <a:rPr lang="en-US" sz="2200">
                <a:latin typeface="Consolas" panose="020B0609020204030204" pitchFamily="49" charset="0"/>
                <a:ea typeface="Droid Sans Fallback" pitchFamily="2"/>
                <a:cs typeface="FreeSans" pitchFamily="2"/>
              </a:rPr>
              <a:t>$ xxd -i blob.bin</a:t>
            </a:r>
            <a:endParaRPr lang="en-US" sz="22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objcopy -I binary -O elf64-x86-64 blob.bin blob.o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objdump -t blob.o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blob.o:     file format elf64-x86-64</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SYMBOL TABLE:</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00000000 l    d  .data	00000000 .data</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00000000 g       .data	00000000 _binary_blob_bin_start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00000010 g       .data	00000000 _binary_blob_bin_end</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00000010 g       *ABS*	00000000 _binary_blob_bin_size</a:t>
            </a:r>
          </a:p>
        </p:txBody>
      </p:sp>
      <p:sp>
        <p:nvSpPr>
          <p:cNvPr id="4" name="Полилиния: фигура 3">
            <a:extLst>
              <a:ext uri="{FF2B5EF4-FFF2-40B4-BE49-F238E27FC236}">
                <a16:creationId xmlns:a16="http://schemas.microsoft.com/office/drawing/2014/main" id="{1C7DE4D7-61DA-468F-B447-22DFF8339C99}"/>
              </a:ext>
            </a:extLst>
          </p:cNvPr>
          <p:cNvSpPr/>
          <p:nvPr/>
        </p:nvSpPr>
        <p:spPr>
          <a:xfrm>
            <a:off x="457200" y="4730566"/>
            <a:ext cx="9254160" cy="2286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extern unsigned char _binary_blob_bin_start;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extern unsigned char _binary_blob_bin_end;</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extern unsigned char _binary_blob_bin_size;</a:t>
            </a:r>
          </a:p>
          <a:p>
            <a:pPr marL="0" marR="0" lvl="0" indent="0" rtl="0" hangingPunct="0">
              <a:lnSpc>
                <a:spcPct val="100000"/>
              </a:lnSpc>
              <a:spcBef>
                <a:spcPts val="0"/>
              </a:spcBef>
              <a:spcAft>
                <a:spcPts val="0"/>
              </a:spcAft>
              <a:buNone/>
              <a:tabLst/>
            </a:pPr>
            <a:r>
              <a:rPr lang="en-US" sz="22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unsigned char *pblob = &amp;_binary_blob_bin_start;</a:t>
            </a:r>
          </a:p>
        </p:txBody>
      </p:sp>
      <p:sp>
        <p:nvSpPr>
          <p:cNvPr id="5" name="Номер слайда 4">
            <a:extLst>
              <a:ext uri="{FF2B5EF4-FFF2-40B4-BE49-F238E27FC236}">
                <a16:creationId xmlns:a16="http://schemas.microsoft.com/office/drawing/2014/main" id="{E86A6FF5-7073-46E9-9F32-3409B14B431A}"/>
              </a:ext>
            </a:extLst>
          </p:cNvPr>
          <p:cNvSpPr>
            <a:spLocks noGrp="1"/>
          </p:cNvSpPr>
          <p:nvPr>
            <p:ph type="sldNum" sz="quarter" idx="12"/>
          </p:nvPr>
        </p:nvSpPr>
        <p:spPr/>
        <p:txBody>
          <a:bodyPr/>
          <a:lstStyle/>
          <a:p>
            <a:pPr lvl="0"/>
            <a:fld id="{68F8BB4E-8157-42A7-A178-28A1B7158100}" type="slidenum">
              <a:rPr lang="en-US" smtClean="0"/>
              <a:t>116</a:t>
            </a:fld>
            <a:endParaRPr lang="en-US"/>
          </a:p>
        </p:txBody>
      </p:sp>
      <p:sp>
        <p:nvSpPr>
          <p:cNvPr id="7" name="TextBox 6">
            <a:extLst>
              <a:ext uri="{FF2B5EF4-FFF2-40B4-BE49-F238E27FC236}">
                <a16:creationId xmlns:a16="http://schemas.microsoft.com/office/drawing/2014/main" id="{0C17629A-DAFD-4624-86E5-2E2EECF5D8F3}"/>
              </a:ext>
            </a:extLst>
          </p:cNvPr>
          <p:cNvSpPr txBox="1"/>
          <p:nvPr/>
        </p:nvSpPr>
        <p:spPr>
          <a:xfrm>
            <a:off x="8599436" y="7098903"/>
            <a:ext cx="1429703" cy="369332"/>
          </a:xfrm>
          <a:prstGeom prst="rect">
            <a:avLst/>
          </a:prstGeom>
          <a:noFill/>
        </p:spPr>
        <p:txBody>
          <a:bodyPr wrap="square">
            <a:spAutoFit/>
          </a:bodyPr>
          <a:lstStyle/>
          <a:p>
            <a:r>
              <a:rPr lang="en-US">
                <a:hlinkClick r:id="rId3"/>
              </a:rPr>
              <a:t>binary-blob.c</a:t>
            </a:r>
            <a:endParaRPr lang="ru-RU"/>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99D7B0-6F43-4F0A-8ECB-CD226180ABF7}"/>
              </a:ext>
            </a:extLst>
          </p:cNvPr>
          <p:cNvSpPr txBox="1">
            <a:spLocks noGrp="1"/>
          </p:cNvSpPr>
          <p:nvPr>
            <p:ph type="title" idx="4294967295"/>
          </p:nvPr>
        </p:nvSpPr>
        <p:spPr>
          <a:xfrm>
            <a:off x="503999" y="91440"/>
            <a:ext cx="9071640" cy="1005840"/>
          </a:xfrm>
        </p:spPr>
        <p:txBody>
          <a:bodyPr vert="horz"/>
          <a:lstStyle/>
          <a:p>
            <a:pPr lvl="0" rtl="0"/>
            <a:r>
              <a:rPr lang="en-US"/>
              <a:t>Стандартные библиотеки</a:t>
            </a:r>
          </a:p>
        </p:txBody>
      </p:sp>
      <p:sp>
        <p:nvSpPr>
          <p:cNvPr id="3" name="Текст 2">
            <a:extLst>
              <a:ext uri="{FF2B5EF4-FFF2-40B4-BE49-F238E27FC236}">
                <a16:creationId xmlns:a16="http://schemas.microsoft.com/office/drawing/2014/main" id="{40586043-6EC1-40FB-8F6C-9C6103723005}"/>
              </a:ext>
            </a:extLst>
          </p:cNvPr>
          <p:cNvSpPr txBox="1">
            <a:spLocks noGrp="1"/>
          </p:cNvSpPr>
          <p:nvPr>
            <p:ph type="body" idx="4294967295"/>
          </p:nvPr>
        </p:nvSpPr>
        <p:spPr>
          <a:xfrm>
            <a:off x="503999" y="1371599"/>
            <a:ext cx="9071640" cy="5943600"/>
          </a:xfrm>
        </p:spPr>
        <p:txBody>
          <a:bodyPr vert="horz"/>
          <a:lstStyle/>
          <a:p>
            <a:pPr lvl="0" rtl="0">
              <a:buSzPct val="45000"/>
            </a:pPr>
            <a:r>
              <a:rPr lang="en-US" sz="4000"/>
              <a:t>Glibc (GNU C Library)</a:t>
            </a:r>
          </a:p>
          <a:p>
            <a:pPr lvl="0" rtl="0">
              <a:buSzPct val="45000"/>
            </a:pPr>
            <a:r>
              <a:rPr lang="en-US" sz="4000"/>
              <a:t>Microsoft C Run-time Library</a:t>
            </a:r>
          </a:p>
          <a:p>
            <a:pPr lvl="0" rtl="0">
              <a:buSzPct val="45000"/>
            </a:pPr>
            <a:r>
              <a:rPr lang="en-US" sz="4000"/>
              <a:t>Dietlibc</a:t>
            </a:r>
          </a:p>
          <a:p>
            <a:pPr lvl="0" rtl="0">
              <a:buSzPct val="45000"/>
            </a:pPr>
            <a:r>
              <a:rPr lang="en-US" sz="4000"/>
              <a:t>uClibc</a:t>
            </a:r>
          </a:p>
          <a:p>
            <a:pPr lvl="0" rtl="0">
              <a:buSzPct val="45000"/>
            </a:pPr>
            <a:r>
              <a:rPr lang="en-US" sz="4000"/>
              <a:t>Newlib</a:t>
            </a:r>
          </a:p>
          <a:p>
            <a:pPr lvl="0" rtl="0">
              <a:buSzPct val="45000"/>
            </a:pPr>
            <a:r>
              <a:rPr lang="en-US" sz="4000"/>
              <a:t>Klibc</a:t>
            </a:r>
          </a:p>
          <a:p>
            <a:pPr lvl="0" rtl="0">
              <a:buSzPct val="45000"/>
            </a:pPr>
            <a:r>
              <a:rPr lang="en-US" sz="4000"/>
              <a:t>Bionic – реализация стандартной библиотеки в Android</a:t>
            </a:r>
          </a:p>
        </p:txBody>
      </p:sp>
      <p:sp>
        <p:nvSpPr>
          <p:cNvPr id="4" name="Полилиния: фигура 3">
            <a:extLst>
              <a:ext uri="{FF2B5EF4-FFF2-40B4-BE49-F238E27FC236}">
                <a16:creationId xmlns:a16="http://schemas.microsoft.com/office/drawing/2014/main" id="{B458D322-5835-4276-B965-A4274D38E8A7}"/>
              </a:ext>
            </a:extLst>
          </p:cNvPr>
          <p:cNvSpPr/>
          <p:nvPr/>
        </p:nvSpPr>
        <p:spPr>
          <a:xfrm>
            <a:off x="2651760" y="2834640"/>
            <a:ext cx="274320" cy="28346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38160">
            <a:solidFill>
              <a:srgbClr val="3465A4"/>
            </a:solidFill>
            <a:prstDash val="solid"/>
          </a:ln>
        </p:spPr>
        <p:txBody>
          <a:bodyPr wrap="none" lIns="109080" tIns="64080" rIns="109080" bIns="6408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TextBox 4">
            <a:extLst>
              <a:ext uri="{FF2B5EF4-FFF2-40B4-BE49-F238E27FC236}">
                <a16:creationId xmlns:a16="http://schemas.microsoft.com/office/drawing/2014/main" id="{280A1C99-8820-4EBE-A954-1A20A549C9A2}"/>
              </a:ext>
            </a:extLst>
          </p:cNvPr>
          <p:cNvSpPr txBox="1"/>
          <p:nvPr/>
        </p:nvSpPr>
        <p:spPr>
          <a:xfrm>
            <a:off x="3200400" y="3619080"/>
            <a:ext cx="6366080" cy="1270561"/>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Легковесные реализации </a:t>
            </a:r>
          </a:p>
          <a:p>
            <a:pPr marL="0" marR="0" lvl="0" indent="0"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для embedded систем</a:t>
            </a:r>
          </a:p>
        </p:txBody>
      </p:sp>
      <p:sp>
        <p:nvSpPr>
          <p:cNvPr id="6" name="Номер слайда 5">
            <a:extLst>
              <a:ext uri="{FF2B5EF4-FFF2-40B4-BE49-F238E27FC236}">
                <a16:creationId xmlns:a16="http://schemas.microsoft.com/office/drawing/2014/main" id="{C98BC102-6632-4C94-B0A6-4107ACA70DEB}"/>
              </a:ext>
            </a:extLst>
          </p:cNvPr>
          <p:cNvSpPr>
            <a:spLocks noGrp="1"/>
          </p:cNvSpPr>
          <p:nvPr>
            <p:ph type="sldNum" sz="quarter" idx="12"/>
          </p:nvPr>
        </p:nvSpPr>
        <p:spPr/>
        <p:txBody>
          <a:bodyPr/>
          <a:lstStyle/>
          <a:p>
            <a:pPr lvl="0"/>
            <a:fld id="{68F8BB4E-8157-42A7-A178-28A1B7158100}" type="slidenum">
              <a:rPr lang="en-US" smtClean="0"/>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b="1"/>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118</a:t>
            </a:fld>
            <a:endParaRPr lang="en-US"/>
          </a:p>
        </p:txBody>
      </p:sp>
    </p:spTree>
    <p:extLst>
      <p:ext uri="{BB962C8B-B14F-4D97-AF65-F5344CB8AC3E}">
        <p14:creationId xmlns:p14="http://schemas.microsoft.com/office/powerpoint/2010/main" val="3170251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DCD64D-0165-481C-81CE-C115A0B0AA21}"/>
              </a:ext>
            </a:extLst>
          </p:cNvPr>
          <p:cNvSpPr txBox="1">
            <a:spLocks noGrp="1"/>
          </p:cNvSpPr>
          <p:nvPr>
            <p:ph type="title" idx="4294967295"/>
          </p:nvPr>
        </p:nvSpPr>
        <p:spPr/>
        <p:txBody>
          <a:bodyPr vert="horz"/>
          <a:lstStyle/>
          <a:p>
            <a:pPr lvl="0" rtl="0"/>
            <a:r>
              <a:rPr lang="en-US"/>
              <a:t>Отладчики (Debuggers)</a:t>
            </a:r>
          </a:p>
        </p:txBody>
      </p:sp>
      <p:sp>
        <p:nvSpPr>
          <p:cNvPr id="3" name="Текст 2">
            <a:extLst>
              <a:ext uri="{FF2B5EF4-FFF2-40B4-BE49-F238E27FC236}">
                <a16:creationId xmlns:a16="http://schemas.microsoft.com/office/drawing/2014/main" id="{0A69B239-C54C-478B-B3EA-01942CAD292E}"/>
              </a:ext>
            </a:extLst>
          </p:cNvPr>
          <p:cNvSpPr txBox="1">
            <a:spLocks noGrp="1"/>
          </p:cNvSpPr>
          <p:nvPr>
            <p:ph type="body" idx="4294967295"/>
          </p:nvPr>
        </p:nvSpPr>
        <p:spPr>
          <a:xfrm>
            <a:off x="503999" y="1769040"/>
            <a:ext cx="9071640" cy="5363280"/>
          </a:xfrm>
        </p:spPr>
        <p:txBody>
          <a:bodyPr vert="horz"/>
          <a:lstStyle/>
          <a:p>
            <a:pPr lvl="0" rtl="0">
              <a:buSzPct val="45000"/>
            </a:pPr>
            <a:r>
              <a:rPr lang="en-US" sz="3600"/>
              <a:t>Отладчики микроархитектуры, такие как OpenOCD (on-chip debugger)</a:t>
            </a:r>
          </a:p>
          <a:p>
            <a:pPr lvl="0" rtl="0">
              <a:buSzPct val="45000"/>
            </a:pPr>
            <a:r>
              <a:rPr lang="en-US" sz="3600"/>
              <a:t>Отладчики уровня ядра, такие как KGDB или WinDbg</a:t>
            </a:r>
          </a:p>
          <a:p>
            <a:pPr lvl="0" rtl="0">
              <a:buSzPct val="45000"/>
            </a:pPr>
            <a:r>
              <a:rPr lang="en-US" sz="3600"/>
              <a:t>Отладчики пользовательского уровня, такие как GDB, LLDB, IDB, и прочие</a:t>
            </a:r>
          </a:p>
        </p:txBody>
      </p:sp>
      <p:pic>
        <p:nvPicPr>
          <p:cNvPr id="4" name="Рисунок 3">
            <a:extLst>
              <a:ext uri="{FF2B5EF4-FFF2-40B4-BE49-F238E27FC236}">
                <a16:creationId xmlns:a16="http://schemas.microsoft.com/office/drawing/2014/main" id="{760B138F-1A85-43EC-8CAA-0DC6C7022F5A}"/>
              </a:ext>
            </a:extLst>
          </p:cNvPr>
          <p:cNvPicPr>
            <a:picLocks noChangeAspect="1"/>
          </p:cNvPicPr>
          <p:nvPr/>
        </p:nvPicPr>
        <p:blipFill>
          <a:blip r:embed="rId3">
            <a:lum/>
            <a:alphaModFix/>
          </a:blip>
          <a:srcRect/>
          <a:stretch>
            <a:fillRect/>
          </a:stretch>
        </p:blipFill>
        <p:spPr>
          <a:xfrm>
            <a:off x="6583679" y="5394960"/>
            <a:ext cx="3255120" cy="2084760"/>
          </a:xfrm>
          <a:prstGeom prst="rect">
            <a:avLst/>
          </a:prstGeom>
          <a:noFill/>
          <a:ln>
            <a:noFill/>
          </a:ln>
        </p:spPr>
      </p:pic>
      <p:sp>
        <p:nvSpPr>
          <p:cNvPr id="5" name="Номер слайда 4">
            <a:extLst>
              <a:ext uri="{FF2B5EF4-FFF2-40B4-BE49-F238E27FC236}">
                <a16:creationId xmlns:a16="http://schemas.microsoft.com/office/drawing/2014/main" id="{53656B34-140A-4544-88EA-740D2DC2D372}"/>
              </a:ext>
            </a:extLst>
          </p:cNvPr>
          <p:cNvSpPr>
            <a:spLocks noGrp="1"/>
          </p:cNvSpPr>
          <p:nvPr>
            <p:ph type="sldNum" sz="quarter" idx="12"/>
          </p:nvPr>
        </p:nvSpPr>
        <p:spPr/>
        <p:txBody>
          <a:bodyPr/>
          <a:lstStyle/>
          <a:p>
            <a:pPr lvl="0"/>
            <a:fld id="{68F8BB4E-8157-42A7-A178-28A1B7158100}" type="slidenum">
              <a:rPr lang="en-US" smtClean="0"/>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50577D-C33F-43BD-AE3C-D84D98129B0C}"/>
              </a:ext>
            </a:extLst>
          </p:cNvPr>
          <p:cNvSpPr txBox="1">
            <a:spLocks noGrp="1"/>
          </p:cNvSpPr>
          <p:nvPr>
            <p:ph type="title" idx="4294967295"/>
          </p:nvPr>
        </p:nvSpPr>
        <p:spPr/>
        <p:txBody>
          <a:bodyPr vert="horz"/>
          <a:lstStyle/>
          <a:p>
            <a:pPr lvl="0" rtl="0"/>
            <a:r>
              <a:rPr lang="en-US" sz="6600"/>
              <a:t>Препроцессинг</a:t>
            </a:r>
          </a:p>
        </p:txBody>
      </p:sp>
      <p:sp>
        <p:nvSpPr>
          <p:cNvPr id="3" name="Текст 2">
            <a:extLst>
              <a:ext uri="{FF2B5EF4-FFF2-40B4-BE49-F238E27FC236}">
                <a16:creationId xmlns:a16="http://schemas.microsoft.com/office/drawing/2014/main" id="{2D90F711-1414-4250-BD27-3E87FA8ECF3B}"/>
              </a:ext>
            </a:extLst>
          </p:cNvPr>
          <p:cNvSpPr txBox="1">
            <a:spLocks noGrp="1"/>
          </p:cNvSpPr>
          <p:nvPr>
            <p:ph type="body" idx="4294967295"/>
          </p:nvPr>
        </p:nvSpPr>
        <p:spPr/>
        <p:txBody>
          <a:bodyPr vert="horz"/>
          <a:lstStyle/>
          <a:p>
            <a:pPr lvl="0" rtl="0">
              <a:buSzPct val="45000"/>
            </a:pPr>
            <a:r>
              <a:rPr lang="en-US"/>
              <a:t>Препроцессингом называется обработка исходного текста программы, до её синтаксического анализа.</a:t>
            </a:r>
          </a:p>
          <a:p>
            <a:pPr lvl="0" rtl="0">
              <a:buSzPct val="45000"/>
            </a:pPr>
            <a:r>
              <a:rPr lang="en-US"/>
              <a:t>Наивно думать, что препроцессинг происходит до лексического анализа. На самом деле препроцессинг это фаза лексера.</a:t>
            </a:r>
          </a:p>
        </p:txBody>
      </p:sp>
      <p:pic>
        <p:nvPicPr>
          <p:cNvPr id="4" name="Рисунок 3">
            <a:extLst>
              <a:ext uri="{FF2B5EF4-FFF2-40B4-BE49-F238E27FC236}">
                <a16:creationId xmlns:a16="http://schemas.microsoft.com/office/drawing/2014/main" id="{94EF7DB6-696A-42D3-838E-32FD93A9829A}"/>
              </a:ext>
            </a:extLst>
          </p:cNvPr>
          <p:cNvPicPr>
            <a:picLocks noChangeAspect="1"/>
          </p:cNvPicPr>
          <p:nvPr/>
        </p:nvPicPr>
        <p:blipFill>
          <a:blip r:embed="rId3">
            <a:lum/>
            <a:alphaModFix/>
          </a:blip>
          <a:srcRect/>
          <a:stretch>
            <a:fillRect/>
          </a:stretch>
        </p:blipFill>
        <p:spPr>
          <a:xfrm>
            <a:off x="7746840" y="4937760"/>
            <a:ext cx="1828800" cy="2231280"/>
          </a:xfrm>
          <a:prstGeom prst="rect">
            <a:avLst/>
          </a:prstGeom>
          <a:noFill/>
          <a:ln>
            <a:noFill/>
          </a:ln>
        </p:spPr>
      </p:pic>
      <p:sp>
        <p:nvSpPr>
          <p:cNvPr id="5" name="Полилиния: фигура 4">
            <a:extLst>
              <a:ext uri="{FF2B5EF4-FFF2-40B4-BE49-F238E27FC236}">
                <a16:creationId xmlns:a16="http://schemas.microsoft.com/office/drawing/2014/main" id="{B2E8F3B3-89DB-40ED-879D-243CDC06199A}"/>
              </a:ext>
            </a:extLst>
          </p:cNvPr>
          <p:cNvSpPr/>
          <p:nvPr/>
        </p:nvSpPr>
        <p:spPr>
          <a:xfrm>
            <a:off x="1097280" y="5120639"/>
            <a:ext cx="5029200" cy="1920239"/>
          </a:xfrm>
          <a:custGeom>
            <a:avLst>
              <a:gd name="f0" fmla="val 29163"/>
              <a:gd name="f1" fmla="val 13158"/>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С птичьего полёта это</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было не особо заметно....</a:t>
            </a:r>
          </a:p>
        </p:txBody>
      </p:sp>
      <p:sp>
        <p:nvSpPr>
          <p:cNvPr id="6" name="Номер слайда 5">
            <a:extLst>
              <a:ext uri="{FF2B5EF4-FFF2-40B4-BE49-F238E27FC236}">
                <a16:creationId xmlns:a16="http://schemas.microsoft.com/office/drawing/2014/main" id="{6CB7F384-9211-414D-AFD4-3A7B801BABAA}"/>
              </a:ext>
            </a:extLst>
          </p:cNvPr>
          <p:cNvSpPr>
            <a:spLocks noGrp="1"/>
          </p:cNvSpPr>
          <p:nvPr>
            <p:ph type="sldNum" sz="quarter" idx="12"/>
          </p:nvPr>
        </p:nvSpPr>
        <p:spPr/>
        <p:txBody>
          <a:bodyPr/>
          <a:lstStyle/>
          <a:p>
            <a:pPr lvl="0"/>
            <a:fld id="{68F8BB4E-8157-42A7-A178-28A1B7158100}" type="slidenum">
              <a:rPr lang="en-US" smtClean="0"/>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26F994-00C1-4705-A8D1-192B0B82C174}"/>
              </a:ext>
            </a:extLst>
          </p:cNvPr>
          <p:cNvSpPr txBox="1">
            <a:spLocks noGrp="1"/>
          </p:cNvSpPr>
          <p:nvPr>
            <p:ph type="title" idx="4294967295"/>
          </p:nvPr>
        </p:nvSpPr>
        <p:spPr/>
        <p:txBody>
          <a:bodyPr vert="horz"/>
          <a:lstStyle/>
          <a:p>
            <a:pPr lvl="0" rtl="0"/>
            <a:r>
              <a:rPr lang="en-US"/>
              <a:t>Отладочная информация</a:t>
            </a:r>
          </a:p>
        </p:txBody>
      </p:sp>
      <p:sp>
        <p:nvSpPr>
          <p:cNvPr id="3" name="Текст 2">
            <a:extLst>
              <a:ext uri="{FF2B5EF4-FFF2-40B4-BE49-F238E27FC236}">
                <a16:creationId xmlns:a16="http://schemas.microsoft.com/office/drawing/2014/main" id="{57C0B34A-809A-421C-AB02-7276D815F753}"/>
              </a:ext>
            </a:extLst>
          </p:cNvPr>
          <p:cNvSpPr txBox="1">
            <a:spLocks noGrp="1"/>
          </p:cNvSpPr>
          <p:nvPr>
            <p:ph type="body" idx="4294967295"/>
          </p:nvPr>
        </p:nvSpPr>
        <p:spPr/>
        <p:txBody>
          <a:bodyPr vert="horz"/>
          <a:lstStyle/>
          <a:p>
            <a:pPr lvl="0" rtl="0">
              <a:buSzPct val="45000"/>
            </a:pPr>
            <a:r>
              <a:rPr lang="en-US"/>
              <a:t>DWARF – де-факто стандарт отладочной информации в Unix-подобных системах</a:t>
            </a:r>
          </a:p>
        </p:txBody>
      </p:sp>
      <p:pic>
        <p:nvPicPr>
          <p:cNvPr id="4" name="Рисунок 3">
            <a:extLst>
              <a:ext uri="{FF2B5EF4-FFF2-40B4-BE49-F238E27FC236}">
                <a16:creationId xmlns:a16="http://schemas.microsoft.com/office/drawing/2014/main" id="{5263AD76-9245-41EA-9182-299BD05114F0}"/>
              </a:ext>
            </a:extLst>
          </p:cNvPr>
          <p:cNvPicPr>
            <a:picLocks noChangeAspect="1"/>
          </p:cNvPicPr>
          <p:nvPr/>
        </p:nvPicPr>
        <p:blipFill>
          <a:blip r:embed="rId3">
            <a:lum/>
            <a:alphaModFix/>
          </a:blip>
          <a:srcRect/>
          <a:stretch>
            <a:fillRect/>
          </a:stretch>
        </p:blipFill>
        <p:spPr>
          <a:xfrm flipH="1">
            <a:off x="250689" y="4564938"/>
            <a:ext cx="1929240" cy="2898720"/>
          </a:xfrm>
          <a:prstGeom prst="rect">
            <a:avLst/>
          </a:prstGeom>
          <a:noFill/>
          <a:ln>
            <a:noFill/>
          </a:ln>
        </p:spPr>
      </p:pic>
      <p:sp>
        <p:nvSpPr>
          <p:cNvPr id="5" name="Полилиния: фигура 4">
            <a:extLst>
              <a:ext uri="{FF2B5EF4-FFF2-40B4-BE49-F238E27FC236}">
                <a16:creationId xmlns:a16="http://schemas.microsoft.com/office/drawing/2014/main" id="{2A52F7D2-F97D-48EB-8209-BE48FC110C7B}"/>
              </a:ext>
            </a:extLst>
          </p:cNvPr>
          <p:cNvSpPr/>
          <p:nvPr/>
        </p:nvSpPr>
        <p:spPr>
          <a:xfrm>
            <a:off x="2433239" y="5257175"/>
            <a:ext cx="6445440" cy="1280159"/>
          </a:xfrm>
          <a:custGeom>
            <a:avLst>
              <a:gd name="f0" fmla="val -2898"/>
              <a:gd name="f1" fmla="val -367"/>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Больше информации по DWARF</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можно найти на dwarfstd.org</a:t>
            </a:r>
          </a:p>
        </p:txBody>
      </p:sp>
      <p:sp>
        <p:nvSpPr>
          <p:cNvPr id="6" name="Номер слайда 5">
            <a:extLst>
              <a:ext uri="{FF2B5EF4-FFF2-40B4-BE49-F238E27FC236}">
                <a16:creationId xmlns:a16="http://schemas.microsoft.com/office/drawing/2014/main" id="{54AC3682-0073-446A-8D15-F4872AF7DA4C}"/>
              </a:ext>
            </a:extLst>
          </p:cNvPr>
          <p:cNvSpPr>
            <a:spLocks noGrp="1"/>
          </p:cNvSpPr>
          <p:nvPr>
            <p:ph type="sldNum" sz="quarter" idx="12"/>
          </p:nvPr>
        </p:nvSpPr>
        <p:spPr/>
        <p:txBody>
          <a:bodyPr/>
          <a:lstStyle/>
          <a:p>
            <a:pPr lvl="0"/>
            <a:fld id="{68F8BB4E-8157-42A7-A178-28A1B7158100}" type="slidenum">
              <a:rPr lang="en-US" smtClean="0"/>
              <a:t>120</a:t>
            </a:fld>
            <a:endParaRPr lang="en-US"/>
          </a:p>
        </p:txBody>
      </p:sp>
      <p:sp>
        <p:nvSpPr>
          <p:cNvPr id="7" name="TextBox 6">
            <a:extLst>
              <a:ext uri="{FF2B5EF4-FFF2-40B4-BE49-F238E27FC236}">
                <a16:creationId xmlns:a16="http://schemas.microsoft.com/office/drawing/2014/main" id="{0F2F15E1-B325-469B-88FB-6BA7183E0BE8}"/>
              </a:ext>
            </a:extLst>
          </p:cNvPr>
          <p:cNvSpPr txBox="1"/>
          <p:nvPr/>
        </p:nvSpPr>
        <p:spPr>
          <a:xfrm>
            <a:off x="503999" y="3025839"/>
            <a:ext cx="9071640" cy="1539099"/>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addrline.c -g -O0 -o explore</a:t>
            </a:r>
            <a:endParaRPr lang="en-US" sz="2400">
              <a:latin typeface="Consolas" panose="020B0609020204030204" pitchFamily="49" charset="0"/>
              <a:ea typeface="Droid Sans Fallback" pitchFamily="2"/>
              <a:cs typeface="FreeSans" pitchFamily="2"/>
            </a:endParaRPr>
          </a:p>
          <a:p>
            <a:pPr hangingPunct="0"/>
            <a:r>
              <a:rPr lang="en-US" sz="2400" b="0" i="0" u="none" strike="noStrike" kern="1200" cap="none">
                <a:ln>
                  <a:noFill/>
                </a:ln>
                <a:latin typeface="Consolas" panose="020B0609020204030204" pitchFamily="49" charset="0"/>
                <a:ea typeface="Droid Sans Fallback" pitchFamily="2"/>
                <a:cs typeface="FreeSans" pitchFamily="2"/>
              </a:rPr>
              <a:t>$ readelf --debug-dump=decodedline explore</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gcc fact.c main.c -g -O2 -o fact</a:t>
            </a:r>
            <a:endParaRPr lang="ru-RU"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readelf --debug-dump=decodedline fact</a:t>
            </a:r>
          </a:p>
        </p:txBody>
      </p:sp>
      <p:sp>
        <p:nvSpPr>
          <p:cNvPr id="9" name="TextBox 8">
            <a:extLst>
              <a:ext uri="{FF2B5EF4-FFF2-40B4-BE49-F238E27FC236}">
                <a16:creationId xmlns:a16="http://schemas.microsoft.com/office/drawing/2014/main" id="{0E973CC2-851B-46E2-8F97-471D48065888}"/>
              </a:ext>
            </a:extLst>
          </p:cNvPr>
          <p:cNvSpPr txBox="1"/>
          <p:nvPr/>
        </p:nvSpPr>
        <p:spPr>
          <a:xfrm>
            <a:off x="8861335" y="7091063"/>
            <a:ext cx="1219290" cy="369332"/>
          </a:xfrm>
          <a:prstGeom prst="rect">
            <a:avLst/>
          </a:prstGeom>
          <a:noFill/>
        </p:spPr>
        <p:txBody>
          <a:bodyPr wrap="square">
            <a:spAutoFit/>
          </a:bodyPr>
          <a:lstStyle/>
          <a:p>
            <a:r>
              <a:rPr lang="en-US">
                <a:hlinkClick r:id="rId4"/>
              </a:rPr>
              <a:t>addrline.c</a:t>
            </a:r>
            <a:endParaRPr lang="ru-RU"/>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912A51-6F62-4688-BF4C-F68042BFE0EF}"/>
              </a:ext>
            </a:extLst>
          </p:cNvPr>
          <p:cNvSpPr txBox="1">
            <a:spLocks noGrp="1"/>
          </p:cNvSpPr>
          <p:nvPr>
            <p:ph type="title" idx="4294967295"/>
          </p:nvPr>
        </p:nvSpPr>
        <p:spPr>
          <a:xfrm>
            <a:off x="548640" y="91440"/>
            <a:ext cx="9071640" cy="822960"/>
          </a:xfrm>
        </p:spPr>
        <p:txBody>
          <a:bodyPr vert="horz"/>
          <a:lstStyle/>
          <a:p>
            <a:pPr lvl="0" rtl="0"/>
            <a:r>
              <a:rPr lang="en-US"/>
              <a:t>Искусство addr2line</a:t>
            </a:r>
          </a:p>
        </p:txBody>
      </p:sp>
      <p:sp>
        <p:nvSpPr>
          <p:cNvPr id="3" name="Полилиния: фигура 2">
            <a:extLst>
              <a:ext uri="{FF2B5EF4-FFF2-40B4-BE49-F238E27FC236}">
                <a16:creationId xmlns:a16="http://schemas.microsoft.com/office/drawing/2014/main" id="{4BEC43F9-829C-41C7-98E8-16245C6A4BDB}"/>
              </a:ext>
            </a:extLst>
          </p:cNvPr>
          <p:cNvSpPr/>
          <p:nvPr/>
        </p:nvSpPr>
        <p:spPr>
          <a:xfrm>
            <a:off x="274320" y="1097280"/>
            <a:ext cx="9601200" cy="2286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1. int main()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2.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3.   int *p = (int*)0xDEADBEEF;</a:t>
            </a:r>
          </a:p>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4.   *p = 5; /* boom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5. }</a:t>
            </a:r>
          </a:p>
        </p:txBody>
      </p:sp>
      <p:sp>
        <p:nvSpPr>
          <p:cNvPr id="4" name="TextBox 3">
            <a:extLst>
              <a:ext uri="{FF2B5EF4-FFF2-40B4-BE49-F238E27FC236}">
                <a16:creationId xmlns:a16="http://schemas.microsoft.com/office/drawing/2014/main" id="{DDD326F5-CA65-4CB4-B941-96477A812CE3}"/>
              </a:ext>
            </a:extLst>
          </p:cNvPr>
          <p:cNvSpPr txBox="1"/>
          <p:nvPr/>
        </p:nvSpPr>
        <p:spPr>
          <a:xfrm>
            <a:off x="91440" y="3657600"/>
            <a:ext cx="9849917" cy="1899519"/>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Segmentation fault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dmesg | tail -10</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[ 4051.415509] a.out[3346]: segfault at deadbeef</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ip </a:t>
            </a: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0x04004da</a:t>
            </a:r>
            <a:r>
              <a:rPr lang="en-US" sz="2400" b="0" i="0" u="none" strike="noStrike" kern="1200" cap="none">
                <a:ln>
                  <a:noFill/>
                </a:ln>
                <a:latin typeface="Consolas" panose="020B0609020204030204" pitchFamily="49" charset="0"/>
                <a:ea typeface="Droid Sans Fallback" pitchFamily="2"/>
                <a:cs typeface="FreeSans" pitchFamily="2"/>
              </a:rPr>
              <a:t> sp 0x07fffdd0a97c0 error 6 in a.out[400000+1000]</a:t>
            </a:r>
          </a:p>
        </p:txBody>
      </p:sp>
      <p:sp>
        <p:nvSpPr>
          <p:cNvPr id="5" name="TextBox 4">
            <a:extLst>
              <a:ext uri="{FF2B5EF4-FFF2-40B4-BE49-F238E27FC236}">
                <a16:creationId xmlns:a16="http://schemas.microsoft.com/office/drawing/2014/main" id="{E7680CBE-8DF5-44F6-87A8-60AC2A8F1221}"/>
              </a:ext>
            </a:extLst>
          </p:cNvPr>
          <p:cNvSpPr txBox="1"/>
          <p:nvPr/>
        </p:nvSpPr>
        <p:spPr>
          <a:xfrm>
            <a:off x="144000" y="5669279"/>
            <a:ext cx="9797357" cy="117868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-O0 -g -fno-PIE -fno-PIC -static addrline.c</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addr2line -e a.out </a:t>
            </a: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0x04004da</a:t>
            </a:r>
          </a:p>
          <a:p>
            <a:pPr marL="0" marR="0" lvl="0" indent="0" rtl="0" hangingPunct="0">
              <a:lnSpc>
                <a:spcPct val="100000"/>
              </a:lnSpc>
              <a:spcBef>
                <a:spcPts val="0"/>
              </a:spcBef>
              <a:spcAft>
                <a:spcPts val="0"/>
              </a:spcAft>
              <a:buNone/>
              <a:tabLst/>
            </a:pPr>
            <a:r>
              <a:rPr lang="en-US" sz="2400" b="0" i="0" u="none" strike="noStrike" kern="1200" cap="none">
                <a:ln>
                  <a:noFill/>
                </a:ln>
                <a:solidFill>
                  <a:srgbClr val="FF0000"/>
                </a:solidFill>
                <a:latin typeface="Consolas" panose="020B0609020204030204" pitchFamily="49" charset="0"/>
                <a:ea typeface="Droid Sans Fallback" pitchFamily="2"/>
                <a:cs typeface="FreeSans" pitchFamily="2"/>
              </a:rPr>
              <a:t>segf.c:4</a:t>
            </a:r>
          </a:p>
        </p:txBody>
      </p:sp>
      <p:sp>
        <p:nvSpPr>
          <p:cNvPr id="6" name="Номер слайда 5">
            <a:extLst>
              <a:ext uri="{FF2B5EF4-FFF2-40B4-BE49-F238E27FC236}">
                <a16:creationId xmlns:a16="http://schemas.microsoft.com/office/drawing/2014/main" id="{D23B9654-55C0-4147-9DB1-AA69BFA9EA69}"/>
              </a:ext>
            </a:extLst>
          </p:cNvPr>
          <p:cNvSpPr>
            <a:spLocks noGrp="1"/>
          </p:cNvSpPr>
          <p:nvPr>
            <p:ph type="sldNum" sz="quarter" idx="12"/>
          </p:nvPr>
        </p:nvSpPr>
        <p:spPr/>
        <p:txBody>
          <a:bodyPr/>
          <a:lstStyle/>
          <a:p>
            <a:pPr lvl="0"/>
            <a:fld id="{68F8BB4E-8157-42A7-A178-28A1B7158100}" type="slidenum">
              <a:rPr lang="en-US" smtClean="0"/>
              <a:t>121</a:t>
            </a:fld>
            <a:endParaRPr lang="en-US"/>
          </a:p>
        </p:txBody>
      </p:sp>
      <p:sp>
        <p:nvSpPr>
          <p:cNvPr id="7" name="TextBox 6">
            <a:extLst>
              <a:ext uri="{FF2B5EF4-FFF2-40B4-BE49-F238E27FC236}">
                <a16:creationId xmlns:a16="http://schemas.microsoft.com/office/drawing/2014/main" id="{1A812339-00CD-4039-B0E0-76807922A0B3}"/>
              </a:ext>
            </a:extLst>
          </p:cNvPr>
          <p:cNvSpPr txBox="1"/>
          <p:nvPr/>
        </p:nvSpPr>
        <p:spPr>
          <a:xfrm>
            <a:off x="8861335" y="7091063"/>
            <a:ext cx="1219290" cy="369332"/>
          </a:xfrm>
          <a:prstGeom prst="rect">
            <a:avLst/>
          </a:prstGeom>
          <a:noFill/>
        </p:spPr>
        <p:txBody>
          <a:bodyPr wrap="square">
            <a:spAutoFit/>
          </a:bodyPr>
          <a:lstStyle/>
          <a:p>
            <a:r>
              <a:rPr lang="en-US">
                <a:hlinkClick r:id="rId3"/>
              </a:rPr>
              <a:t>addrline.c</a:t>
            </a:r>
            <a:endParaRPr lang="ru-RU"/>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DFB52C1C-25CF-4A91-B5EC-96EC8AA7B936}"/>
              </a:ext>
            </a:extLst>
          </p:cNvPr>
          <p:cNvSpPr>
            <a:spLocks noGrp="1"/>
          </p:cNvSpPr>
          <p:nvPr>
            <p:ph type="sldNum" sz="quarter" idx="12"/>
          </p:nvPr>
        </p:nvSpPr>
        <p:spPr/>
        <p:txBody>
          <a:bodyPr/>
          <a:lstStyle/>
          <a:p>
            <a:pPr lvl="0"/>
            <a:fld id="{68F8BB4E-8157-42A7-A178-28A1B7158100}" type="slidenum">
              <a:rPr lang="ru-RU" smtClean="0"/>
              <a:t>122</a:t>
            </a:fld>
            <a:endParaRPr lang="ru-RU"/>
          </a:p>
        </p:txBody>
      </p:sp>
      <p:sp>
        <p:nvSpPr>
          <p:cNvPr id="3" name="Заголовок 1">
            <a:extLst>
              <a:ext uri="{FF2B5EF4-FFF2-40B4-BE49-F238E27FC236}">
                <a16:creationId xmlns:a16="http://schemas.microsoft.com/office/drawing/2014/main" id="{F446EC33-31C2-4506-A726-9B2EE368D161}"/>
              </a:ext>
            </a:extLst>
          </p:cNvPr>
          <p:cNvSpPr txBox="1">
            <a:spLocks/>
          </p:cNvSpPr>
          <p:nvPr/>
        </p:nvSpPr>
        <p:spPr>
          <a:xfrm>
            <a:off x="503999" y="91440"/>
            <a:ext cx="9071640"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Механизм точек останова</a:t>
            </a:r>
            <a:endParaRPr lang="en-US">
              <a:solidFill>
                <a:sysClr val="windowText" lastClr="000000"/>
              </a:solidFill>
            </a:endParaRPr>
          </a:p>
        </p:txBody>
      </p:sp>
      <p:sp>
        <p:nvSpPr>
          <p:cNvPr id="5" name="TextBox 4">
            <a:extLst>
              <a:ext uri="{FF2B5EF4-FFF2-40B4-BE49-F238E27FC236}">
                <a16:creationId xmlns:a16="http://schemas.microsoft.com/office/drawing/2014/main" id="{3BE49C33-25F6-4280-AD56-20ACE07289F2}"/>
              </a:ext>
            </a:extLst>
          </p:cNvPr>
          <p:cNvSpPr txBox="1"/>
          <p:nvPr/>
        </p:nvSpPr>
        <p:spPr>
          <a:xfrm>
            <a:off x="8544154" y="7098903"/>
            <a:ext cx="1459382" cy="369332"/>
          </a:xfrm>
          <a:prstGeom prst="rect">
            <a:avLst/>
          </a:prstGeom>
          <a:noFill/>
        </p:spPr>
        <p:txBody>
          <a:bodyPr wrap="square">
            <a:spAutoFit/>
          </a:bodyPr>
          <a:lstStyle/>
          <a:p>
            <a:r>
              <a:rPr lang="en-US">
                <a:hlinkClick r:id="rId2"/>
              </a:rPr>
              <a:t>explore-self.c</a:t>
            </a:r>
            <a:endParaRPr lang="ru-RU"/>
          </a:p>
        </p:txBody>
      </p:sp>
      <p:sp>
        <p:nvSpPr>
          <p:cNvPr id="6" name="TextBox 5">
            <a:extLst>
              <a:ext uri="{FF2B5EF4-FFF2-40B4-BE49-F238E27FC236}">
                <a16:creationId xmlns:a16="http://schemas.microsoft.com/office/drawing/2014/main" id="{79EE2F2A-2CD5-4DA1-AC3E-6C0ED7043334}"/>
              </a:ext>
            </a:extLst>
          </p:cNvPr>
          <p:cNvSpPr txBox="1"/>
          <p:nvPr/>
        </p:nvSpPr>
        <p:spPr>
          <a:xfrm>
            <a:off x="141140" y="1426463"/>
            <a:ext cx="9797357" cy="2980776"/>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-O0 -g explore-self.c</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./a.out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FF0000"/>
                </a:solidFill>
                <a:latin typeface="Consolas" panose="020B0609020204030204" pitchFamily="49" charset="0"/>
                <a:ea typeface="Droid Sans Fallback" pitchFamily="2"/>
                <a:cs typeface="FreeSans" pitchFamily="2"/>
              </a:rPr>
              <a:t>$ Current function checksum: 21344</a:t>
            </a:r>
          </a:p>
          <a:p>
            <a:pPr hangingPunct="0"/>
            <a:r>
              <a:rPr lang="en-US" sz="2400" b="0" i="0" u="none" strike="noStrike" kern="1200" cap="none">
                <a:ln>
                  <a:noFill/>
                </a:ln>
                <a:latin typeface="Consolas" panose="020B0609020204030204" pitchFamily="49" charset="0"/>
                <a:ea typeface="Droid Sans Fallback" pitchFamily="2"/>
                <a:cs typeface="FreeSans" pitchFamily="2"/>
              </a:rPr>
              <a:t>$ gdb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start</a:t>
            </a:r>
          </a:p>
          <a:p>
            <a:pPr marL="0" marR="0" lvl="0" indent="0" rtl="0" hangingPunct="0">
              <a:lnSpc>
                <a:spcPct val="100000"/>
              </a:lnSpc>
              <a:spcBef>
                <a:spcPts val="0"/>
              </a:spcBef>
              <a:spcAft>
                <a:spcPts val="0"/>
              </a:spcAft>
              <a:buNone/>
              <a:tabLst/>
            </a:pPr>
            <a:r>
              <a:rPr lang="en-US" sz="2400">
                <a:latin typeface="Consolas" panose="020B0609020204030204" pitchFamily="49" charset="0"/>
                <a:ea typeface="Droid Sans Fallback" pitchFamily="2"/>
                <a:cs typeface="FreeSans" pitchFamily="2"/>
              </a:rPr>
              <a:t>(gdb) b 39</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c 2</a:t>
            </a:r>
          </a:p>
          <a:p>
            <a:pPr marL="0" marR="0" lvl="0" indent="0" rtl="0" hangingPunct="0">
              <a:lnSpc>
                <a:spcPct val="100000"/>
              </a:lnSpc>
              <a:spcBef>
                <a:spcPts val="0"/>
              </a:spcBef>
              <a:spcAft>
                <a:spcPts val="0"/>
              </a:spcAft>
              <a:buNone/>
              <a:tabLst/>
            </a:pPr>
            <a:r>
              <a:rPr lang="en-US" sz="2400" b="0" i="0" u="none" strike="noStrike" kern="1200" cap="none">
                <a:ln>
                  <a:noFill/>
                </a:ln>
                <a:solidFill>
                  <a:srgbClr val="FF0000"/>
                </a:solidFill>
                <a:latin typeface="Consolas" panose="020B0609020204030204" pitchFamily="49" charset="0"/>
                <a:ea typeface="Droid Sans Fallback" pitchFamily="2"/>
                <a:cs typeface="FreeSans" pitchFamily="2"/>
              </a:rPr>
              <a:t>Current function checksum: 21409</a:t>
            </a:r>
          </a:p>
        </p:txBody>
      </p:sp>
      <p:pic>
        <p:nvPicPr>
          <p:cNvPr id="12" name="Рисунок 11">
            <a:extLst>
              <a:ext uri="{FF2B5EF4-FFF2-40B4-BE49-F238E27FC236}">
                <a16:creationId xmlns:a16="http://schemas.microsoft.com/office/drawing/2014/main" id="{4A601E00-6E25-4711-A9D0-EC35D315D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615" y="1917962"/>
            <a:ext cx="4133689" cy="2193180"/>
          </a:xfrm>
          <a:prstGeom prst="rect">
            <a:avLst/>
          </a:prstGeom>
        </p:spPr>
      </p:pic>
      <p:sp>
        <p:nvSpPr>
          <p:cNvPr id="13" name="Текст 2">
            <a:extLst>
              <a:ext uri="{FF2B5EF4-FFF2-40B4-BE49-F238E27FC236}">
                <a16:creationId xmlns:a16="http://schemas.microsoft.com/office/drawing/2014/main" id="{A9B4CCC4-CB6C-4F56-8549-7A8E60906A5E}"/>
              </a:ext>
            </a:extLst>
          </p:cNvPr>
          <p:cNvSpPr txBox="1">
            <a:spLocks/>
          </p:cNvSpPr>
          <p:nvPr/>
        </p:nvSpPr>
        <p:spPr>
          <a:xfrm>
            <a:off x="255281" y="4578033"/>
            <a:ext cx="9683215" cy="2401599"/>
          </a:xfrm>
          <a:prstGeom prst="rect">
            <a:avLst/>
          </a:prstGeom>
          <a:noFill/>
          <a:ln>
            <a:noFill/>
          </a:ln>
        </p:spPr>
        <p:txBody>
          <a:bodyPr vert="horz" lIns="0" tIns="0" rIns="0" bIns="0">
            <a:noAutofit/>
          </a:bodyPr>
          <a:lst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45000"/>
            </a:pPr>
            <a:r>
              <a:rPr lang="ru-RU" sz="2000">
                <a:solidFill>
                  <a:sysClr val="windowText" lastClr="000000"/>
                </a:solidFill>
              </a:rPr>
              <a:t>Это вывод без </a:t>
            </a:r>
            <a:r>
              <a:rPr lang="en-US" sz="2000">
                <a:solidFill>
                  <a:sysClr val="windowText" lastClr="000000"/>
                </a:solidFill>
              </a:rPr>
              <a:t>gdb</a:t>
            </a:r>
            <a:r>
              <a:rPr lang="ru-RU" sz="2000">
                <a:solidFill>
                  <a:sysClr val="windowText" lastClr="000000"/>
                </a:solidFill>
              </a:rPr>
              <a:t>:</a:t>
            </a:r>
          </a:p>
          <a:p>
            <a:pPr>
              <a:buSzPct val="45000"/>
            </a:pPr>
            <a:r>
              <a:rPr lang="en-US" sz="2000">
                <a:solidFill>
                  <a:sysClr val="windowText" lastClr="000000"/>
                </a:solidFill>
                <a:latin typeface="Consolas" panose="020B0609020204030204" pitchFamily="49" charset="0"/>
              </a:rPr>
              <a:t>0x45    0xef    0x88    0x45    0xee    0x83    0x45    0xf4    0x1</a:t>
            </a:r>
            <a:br>
              <a:rPr lang="en-US" sz="2000">
                <a:solidFill>
                  <a:sysClr val="windowText" lastClr="000000"/>
                </a:solidFill>
                <a:latin typeface="Consolas" panose="020B0609020204030204" pitchFamily="49" charset="0"/>
              </a:rPr>
            </a:br>
            <a:r>
              <a:rPr lang="en-US" sz="2000">
                <a:solidFill>
                  <a:sysClr val="windowText" lastClr="000000"/>
                </a:solidFill>
                <a:latin typeface="Consolas" panose="020B0609020204030204" pitchFamily="49" charset="0"/>
              </a:rPr>
              <a:t>0xeb    0x9f    0x90    </a:t>
            </a:r>
            <a:r>
              <a:rPr lang="en-US" sz="2000">
                <a:solidFill>
                  <a:srgbClr val="0000FF"/>
                </a:solidFill>
                <a:latin typeface="Consolas" panose="020B0609020204030204" pitchFamily="49" charset="0"/>
              </a:rPr>
              <a:t>0x8b</a:t>
            </a:r>
            <a:r>
              <a:rPr lang="en-US" sz="2000">
                <a:solidFill>
                  <a:sysClr val="windowText" lastClr="000000"/>
                </a:solidFill>
                <a:latin typeface="Consolas" panose="020B0609020204030204" pitchFamily="49" charset="0"/>
              </a:rPr>
              <a:t>    0x45    0xf0    0x89</a:t>
            </a:r>
          </a:p>
          <a:p>
            <a:pPr>
              <a:buSzPct val="45000"/>
            </a:pPr>
            <a:r>
              <a:rPr lang="ru-RU" sz="2000">
                <a:solidFill>
                  <a:sysClr val="windowText" lastClr="000000"/>
                </a:solidFill>
              </a:rPr>
              <a:t>Это вывод под </a:t>
            </a:r>
            <a:r>
              <a:rPr lang="en-US" sz="2000">
                <a:solidFill>
                  <a:sysClr val="windowText" lastClr="000000"/>
                </a:solidFill>
              </a:rPr>
              <a:t>gdb</a:t>
            </a:r>
            <a:r>
              <a:rPr lang="ru-RU" sz="2000">
                <a:solidFill>
                  <a:sysClr val="windowText" lastClr="000000"/>
                </a:solidFill>
              </a:rPr>
              <a:t> с установленным </a:t>
            </a:r>
            <a:r>
              <a:rPr lang="en-US" sz="2000">
                <a:solidFill>
                  <a:sysClr val="windowText" lastClr="000000"/>
                </a:solidFill>
              </a:rPr>
              <a:t>breakpoint</a:t>
            </a:r>
            <a:r>
              <a:rPr lang="ru-RU" sz="2000">
                <a:solidFill>
                  <a:sysClr val="windowText" lastClr="000000"/>
                </a:solidFill>
              </a:rPr>
              <a:t>:</a:t>
            </a:r>
          </a:p>
          <a:p>
            <a:pPr>
              <a:buSzPct val="45000"/>
            </a:pPr>
            <a:r>
              <a:rPr lang="en-US" sz="2000">
                <a:solidFill>
                  <a:sysClr val="windowText" lastClr="000000"/>
                </a:solidFill>
                <a:latin typeface="Consolas" panose="020B0609020204030204" pitchFamily="49" charset="0"/>
              </a:rPr>
              <a:t>0x45    0xef    0x88    0x45    0xee    0x83    0x45    0xf4    0x1     0xeb    0x9f    0x90    </a:t>
            </a:r>
            <a:r>
              <a:rPr lang="en-US" sz="2000">
                <a:solidFill>
                  <a:srgbClr val="FF0000"/>
                </a:solidFill>
                <a:latin typeface="Consolas" panose="020B0609020204030204" pitchFamily="49" charset="0"/>
              </a:rPr>
              <a:t>0xcc</a:t>
            </a:r>
            <a:r>
              <a:rPr lang="en-US" sz="2000">
                <a:solidFill>
                  <a:sysClr val="windowText" lastClr="000000"/>
                </a:solidFill>
                <a:latin typeface="Consolas" panose="020B0609020204030204" pitchFamily="49" charset="0"/>
              </a:rPr>
              <a:t>    0x45    0xf0    0x89</a:t>
            </a:r>
            <a:endParaRPr lang="ru-RU" sz="2000">
              <a:solidFill>
                <a:sysClr val="windowText" lastClr="000000"/>
              </a:solidFill>
              <a:latin typeface="Consolas" panose="020B0609020204030204" pitchFamily="49" charset="0"/>
            </a:endParaRPr>
          </a:p>
        </p:txBody>
      </p:sp>
    </p:spTree>
    <p:extLst>
      <p:ext uri="{BB962C8B-B14F-4D97-AF65-F5344CB8AC3E}">
        <p14:creationId xmlns:p14="http://schemas.microsoft.com/office/powerpoint/2010/main" val="2392916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6CE16-2D90-4AB8-8876-7D6A10E8BDA8}"/>
              </a:ext>
            </a:extLst>
          </p:cNvPr>
          <p:cNvSpPr txBox="1">
            <a:spLocks noGrp="1"/>
          </p:cNvSpPr>
          <p:nvPr>
            <p:ph type="title" idx="4294967295"/>
          </p:nvPr>
        </p:nvSpPr>
        <p:spPr>
          <a:xfrm>
            <a:off x="503999" y="91440"/>
            <a:ext cx="9071640" cy="1262160"/>
          </a:xfrm>
        </p:spPr>
        <p:txBody>
          <a:bodyPr vert="horz"/>
          <a:lstStyle/>
          <a:p>
            <a:pPr lvl="0" rtl="0"/>
            <a:r>
              <a:rPr lang="en-US"/>
              <a:t>Работа с GDB</a:t>
            </a:r>
          </a:p>
        </p:txBody>
      </p:sp>
      <p:sp>
        <p:nvSpPr>
          <p:cNvPr id="3" name="Полилиния: фигура 2">
            <a:extLst>
              <a:ext uri="{FF2B5EF4-FFF2-40B4-BE49-F238E27FC236}">
                <a16:creationId xmlns:a16="http://schemas.microsoft.com/office/drawing/2014/main" id="{3C7B4577-3A87-49EF-A2A3-09288E6C373D}"/>
              </a:ext>
            </a:extLst>
          </p:cNvPr>
          <p:cNvSpPr/>
          <p:nvPr/>
        </p:nvSpPr>
        <p:spPr>
          <a:xfrm>
            <a:off x="503999" y="1401119"/>
            <a:ext cx="5760360" cy="554832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Simple but buggy bubble sort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void</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sort(item *a, int n)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int s, i = 0, j =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for (; i &lt; n &amp;&amp; s != 0; i++)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 =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for (j = 0; j &lt; n; j++)</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if (a[j].key &gt; a[j+1].key)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item t = a[j];</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a[j] = a[j+1];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a[j+1] = 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p:txBody>
      </p:sp>
      <p:pic>
        <p:nvPicPr>
          <p:cNvPr id="4" name="Рисунок 3">
            <a:extLst>
              <a:ext uri="{FF2B5EF4-FFF2-40B4-BE49-F238E27FC236}">
                <a16:creationId xmlns:a16="http://schemas.microsoft.com/office/drawing/2014/main" id="{275FA4CF-0CC8-42DE-B0FA-625CCE13F075}"/>
              </a:ext>
            </a:extLst>
          </p:cNvPr>
          <p:cNvPicPr>
            <a:picLocks noChangeAspect="1"/>
          </p:cNvPicPr>
          <p:nvPr/>
        </p:nvPicPr>
        <p:blipFill>
          <a:blip r:embed="rId3">
            <a:lum/>
            <a:alphaModFix/>
          </a:blip>
          <a:srcRect/>
          <a:stretch>
            <a:fillRect/>
          </a:stretch>
        </p:blipFill>
        <p:spPr>
          <a:xfrm>
            <a:off x="6597360" y="3616200"/>
            <a:ext cx="3095279" cy="3333240"/>
          </a:xfrm>
          <a:prstGeom prst="rect">
            <a:avLst/>
          </a:prstGeom>
          <a:noFill/>
          <a:ln>
            <a:noFill/>
          </a:ln>
        </p:spPr>
      </p:pic>
      <p:sp>
        <p:nvSpPr>
          <p:cNvPr id="5" name="Полилиния: фигура 4">
            <a:extLst>
              <a:ext uri="{FF2B5EF4-FFF2-40B4-BE49-F238E27FC236}">
                <a16:creationId xmlns:a16="http://schemas.microsoft.com/office/drawing/2014/main" id="{56D425D6-F9D2-4210-A824-EC8D2F45A7B3}"/>
              </a:ext>
            </a:extLst>
          </p:cNvPr>
          <p:cNvSpPr/>
          <p:nvPr/>
        </p:nvSpPr>
        <p:spPr>
          <a:xfrm>
            <a:off x="6675119" y="1380599"/>
            <a:ext cx="3017520" cy="1545480"/>
          </a:xfrm>
          <a:custGeom>
            <a:avLst>
              <a:gd name="f0" fmla="val 7013"/>
              <a:gd name="f1" fmla="val 33343"/>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000" b="0" i="0" u="none" strike="noStrike" kern="1200" cap="none">
                <a:ln>
                  <a:noFill/>
                </a:ln>
                <a:latin typeface="Liberation Sans" pitchFamily="18"/>
                <a:ea typeface="Droid Sans Fallback" pitchFamily="2"/>
                <a:cs typeface="FreeSans" pitchFamily="2"/>
              </a:rPr>
              <a:t>Настало время</a:t>
            </a:r>
            <a:br>
              <a:rPr lang="en-US" sz="2000" b="0" i="0" u="none" strike="noStrike" kern="1200" cap="none">
                <a:ln>
                  <a:noFill/>
                </a:ln>
                <a:latin typeface="Liberation Sans" pitchFamily="18"/>
                <a:ea typeface="Droid Sans Fallback" pitchFamily="2"/>
                <a:cs typeface="FreeSans" pitchFamily="2"/>
              </a:rPr>
            </a:br>
            <a:r>
              <a:rPr lang="en-US" sz="2000" b="0" i="0" u="none" strike="noStrike" kern="1200" cap="none">
                <a:ln>
                  <a:noFill/>
                </a:ln>
                <a:latin typeface="Liberation Sans" pitchFamily="18"/>
                <a:ea typeface="Droid Sans Fallback" pitchFamily="2"/>
                <a:cs typeface="FreeSans" pitchFamily="2"/>
              </a:rPr>
              <a:t>отладки...</a:t>
            </a:r>
          </a:p>
        </p:txBody>
      </p:sp>
      <p:sp>
        <p:nvSpPr>
          <p:cNvPr id="6" name="Номер слайда 5">
            <a:extLst>
              <a:ext uri="{FF2B5EF4-FFF2-40B4-BE49-F238E27FC236}">
                <a16:creationId xmlns:a16="http://schemas.microsoft.com/office/drawing/2014/main" id="{140D081D-D374-4C4C-A182-5501FF52CF6E}"/>
              </a:ext>
            </a:extLst>
          </p:cNvPr>
          <p:cNvSpPr>
            <a:spLocks noGrp="1"/>
          </p:cNvSpPr>
          <p:nvPr>
            <p:ph type="sldNum" sz="quarter" idx="12"/>
          </p:nvPr>
        </p:nvSpPr>
        <p:spPr/>
        <p:txBody>
          <a:bodyPr/>
          <a:lstStyle/>
          <a:p>
            <a:pPr lvl="0"/>
            <a:fld id="{68F8BB4E-8157-42A7-A178-28A1B7158100}" type="slidenum">
              <a:rPr lang="en-US" smtClean="0"/>
              <a:t>123</a:t>
            </a:fld>
            <a:endParaRPr lang="en-US"/>
          </a:p>
        </p:txBody>
      </p:sp>
      <p:sp>
        <p:nvSpPr>
          <p:cNvPr id="8" name="TextBox 7">
            <a:extLst>
              <a:ext uri="{FF2B5EF4-FFF2-40B4-BE49-F238E27FC236}">
                <a16:creationId xmlns:a16="http://schemas.microsoft.com/office/drawing/2014/main" id="{62D8C571-EA6A-424F-A080-76C145FF210D}"/>
              </a:ext>
            </a:extLst>
          </p:cNvPr>
          <p:cNvSpPr txBox="1"/>
          <p:nvPr/>
        </p:nvSpPr>
        <p:spPr>
          <a:xfrm>
            <a:off x="8668512" y="7173719"/>
            <a:ext cx="1338682" cy="369332"/>
          </a:xfrm>
          <a:prstGeom prst="rect">
            <a:avLst/>
          </a:prstGeom>
          <a:noFill/>
        </p:spPr>
        <p:txBody>
          <a:bodyPr wrap="square">
            <a:spAutoFit/>
          </a:bodyPr>
          <a:lstStyle/>
          <a:p>
            <a:r>
              <a:rPr lang="en-US">
                <a:hlinkClick r:id="rId4"/>
              </a:rPr>
              <a:t>buggy-sort.c</a:t>
            </a:r>
            <a:endParaRPr lang="ru-RU"/>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56DD49-285C-48F9-A3EE-61E82BC7EFCC}"/>
              </a:ext>
            </a:extLst>
          </p:cNvPr>
          <p:cNvSpPr txBox="1">
            <a:spLocks noGrp="1"/>
          </p:cNvSpPr>
          <p:nvPr>
            <p:ph type="title" idx="4294967295"/>
          </p:nvPr>
        </p:nvSpPr>
        <p:spPr/>
        <p:txBody>
          <a:bodyPr vert="horz"/>
          <a:lstStyle/>
          <a:p>
            <a:pPr lvl="0" rtl="0"/>
            <a:r>
              <a:rPr lang="en-US"/>
              <a:t>Работа с GDB</a:t>
            </a:r>
          </a:p>
        </p:txBody>
      </p:sp>
      <p:sp>
        <p:nvSpPr>
          <p:cNvPr id="3" name="TextBox 2">
            <a:extLst>
              <a:ext uri="{FF2B5EF4-FFF2-40B4-BE49-F238E27FC236}">
                <a16:creationId xmlns:a16="http://schemas.microsoft.com/office/drawing/2014/main" id="{7EFDD522-4FA6-4ACB-BE64-B2B9D21FD550}"/>
              </a:ext>
            </a:extLst>
          </p:cNvPr>
          <p:cNvSpPr txBox="1"/>
          <p:nvPr/>
        </p:nvSpPr>
        <p:spPr>
          <a:xfrm>
            <a:off x="274320" y="1563480"/>
            <a:ext cx="9601200"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buggy-sort.c -O0 -g -o buggy</a:t>
            </a:r>
          </a:p>
        </p:txBody>
      </p:sp>
      <p:sp>
        <p:nvSpPr>
          <p:cNvPr id="4" name="TextBox 3">
            <a:extLst>
              <a:ext uri="{FF2B5EF4-FFF2-40B4-BE49-F238E27FC236}">
                <a16:creationId xmlns:a16="http://schemas.microsoft.com/office/drawing/2014/main" id="{65C977C4-9D67-4BB5-8796-06FB40FFFF30}"/>
              </a:ext>
            </a:extLst>
          </p:cNvPr>
          <p:cNvSpPr txBox="1"/>
          <p:nvPr/>
        </p:nvSpPr>
        <p:spPr>
          <a:xfrm>
            <a:off x="274320" y="2286000"/>
            <a:ext cx="9601200"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gdb buggy</a:t>
            </a:r>
          </a:p>
        </p:txBody>
      </p:sp>
      <p:sp>
        <p:nvSpPr>
          <p:cNvPr id="5" name="TextBox 4">
            <a:extLst>
              <a:ext uri="{FF2B5EF4-FFF2-40B4-BE49-F238E27FC236}">
                <a16:creationId xmlns:a16="http://schemas.microsoft.com/office/drawing/2014/main" id="{2ABD0CB5-38B3-43FF-813D-6D7CC925A360}"/>
              </a:ext>
            </a:extLst>
          </p:cNvPr>
          <p:cNvSpPr txBox="1"/>
          <p:nvPr/>
        </p:nvSpPr>
        <p:spPr>
          <a:xfrm>
            <a:off x="274320" y="2926079"/>
            <a:ext cx="9495016" cy="334119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break sort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Breakpoint 1 at 0x40056f: file buggy-sort.c, line 23.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run</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Breakpoint 1, sort (a=0x601040, n=5) at buggy-sort.c:23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23	  int i = 0, j = 0;</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next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26	  for (; i &lt; n &amp;&amp; s != 0; i++)</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 print s</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$1 = 0</a:t>
            </a:r>
          </a:p>
        </p:txBody>
      </p:sp>
      <p:sp>
        <p:nvSpPr>
          <p:cNvPr id="6" name="Номер слайда 5">
            <a:extLst>
              <a:ext uri="{FF2B5EF4-FFF2-40B4-BE49-F238E27FC236}">
                <a16:creationId xmlns:a16="http://schemas.microsoft.com/office/drawing/2014/main" id="{F0A5B6A4-DAF7-46C2-BB0C-BE925035C770}"/>
              </a:ext>
            </a:extLst>
          </p:cNvPr>
          <p:cNvSpPr>
            <a:spLocks noGrp="1"/>
          </p:cNvSpPr>
          <p:nvPr>
            <p:ph type="sldNum" sz="quarter" idx="12"/>
          </p:nvPr>
        </p:nvSpPr>
        <p:spPr/>
        <p:txBody>
          <a:bodyPr/>
          <a:lstStyle/>
          <a:p>
            <a:pPr lvl="0"/>
            <a:fld id="{68F8BB4E-8157-42A7-A178-28A1B7158100}" type="slidenum">
              <a:rPr lang="en-US" smtClean="0"/>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2A51F7-F1E4-492C-8A34-70829175CE30}"/>
              </a:ext>
            </a:extLst>
          </p:cNvPr>
          <p:cNvSpPr txBox="1">
            <a:spLocks noGrp="1"/>
          </p:cNvSpPr>
          <p:nvPr>
            <p:ph type="title" idx="4294967295"/>
          </p:nvPr>
        </p:nvSpPr>
        <p:spPr/>
        <p:txBody>
          <a:bodyPr vert="horz"/>
          <a:lstStyle/>
          <a:p>
            <a:pPr lvl="0" rtl="0"/>
            <a:r>
              <a:rPr lang="en-US" sz="6000"/>
              <a:t>Отладчик LLDB</a:t>
            </a:r>
          </a:p>
        </p:txBody>
      </p:sp>
      <p:sp>
        <p:nvSpPr>
          <p:cNvPr id="3" name="Текст 2">
            <a:extLst>
              <a:ext uri="{FF2B5EF4-FFF2-40B4-BE49-F238E27FC236}">
                <a16:creationId xmlns:a16="http://schemas.microsoft.com/office/drawing/2014/main" id="{3454D4F8-9174-488C-8492-32EB9B306421}"/>
              </a:ext>
            </a:extLst>
          </p:cNvPr>
          <p:cNvSpPr txBox="1">
            <a:spLocks noGrp="1"/>
          </p:cNvSpPr>
          <p:nvPr>
            <p:ph type="body" idx="4294967295"/>
          </p:nvPr>
        </p:nvSpPr>
        <p:spPr>
          <a:xfrm>
            <a:off x="503999" y="1769040"/>
            <a:ext cx="9071640" cy="4997520"/>
          </a:xfrm>
        </p:spPr>
        <p:txBody>
          <a:bodyPr vert="horz"/>
          <a:lstStyle/>
          <a:p>
            <a:pPr lvl="0" rtl="0">
              <a:buSzPct val="45000"/>
            </a:pPr>
            <a:r>
              <a:rPr lang="en-US" sz="2800"/>
              <a:t>Основная проблема GDB: там отдельный парсер C++</a:t>
            </a:r>
          </a:p>
          <a:p>
            <a:pPr lvl="0" rtl="0">
              <a:buSzPct val="45000"/>
            </a:pPr>
            <a:endParaRPr lang="en-US" sz="2800"/>
          </a:p>
          <a:p>
            <a:pPr lvl="0" rtl="0">
              <a:buSzPct val="45000"/>
            </a:pPr>
            <a:endParaRPr lang="en-US" sz="2800"/>
          </a:p>
          <a:p>
            <a:pPr lvl="0" rtl="0">
              <a:buSzPct val="45000"/>
            </a:pPr>
            <a:endParaRPr lang="en-US" sz="2800"/>
          </a:p>
          <a:p>
            <a:pPr lvl="0" rtl="0">
              <a:buSzPct val="45000"/>
            </a:pPr>
            <a:r>
              <a:rPr lang="en-US" sz="2800"/>
              <a:t>Поэтому новые возможности языка доходят до GDB с опозданием. Скажем rvalue refs стали возможны через три года после введения в язык</a:t>
            </a:r>
          </a:p>
          <a:p>
            <a:pPr lvl="0" rtl="0">
              <a:buSzPct val="45000"/>
            </a:pPr>
            <a:r>
              <a:rPr lang="en-US" sz="2800"/>
              <a:t>У отладчика LLDB единый парсер с Clang (прямое переиспользование кода), поэтому его возможности не запаздывают</a:t>
            </a:r>
          </a:p>
        </p:txBody>
      </p:sp>
      <p:sp>
        <p:nvSpPr>
          <p:cNvPr id="4" name="TextBox 3">
            <a:extLst>
              <a:ext uri="{FF2B5EF4-FFF2-40B4-BE49-F238E27FC236}">
                <a16:creationId xmlns:a16="http://schemas.microsoft.com/office/drawing/2014/main" id="{D5CF880D-283C-4F61-BB3A-4019E462D12F}"/>
              </a:ext>
            </a:extLst>
          </p:cNvPr>
          <p:cNvSpPr txBox="1"/>
          <p:nvPr/>
        </p:nvSpPr>
        <p:spPr>
          <a:xfrm>
            <a:off x="503999" y="2546409"/>
            <a:ext cx="9071640" cy="117868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gdb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gdb&gt; start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gdb&gt; p [y = std::move(x)] { cout &lt;&lt; y &lt;&lt; endl; }();</a:t>
            </a:r>
          </a:p>
        </p:txBody>
      </p:sp>
      <p:sp>
        <p:nvSpPr>
          <p:cNvPr id="5" name="Номер слайда 4">
            <a:extLst>
              <a:ext uri="{FF2B5EF4-FFF2-40B4-BE49-F238E27FC236}">
                <a16:creationId xmlns:a16="http://schemas.microsoft.com/office/drawing/2014/main" id="{81D245CB-B243-4144-B4B4-F24E5EBB48F8}"/>
              </a:ext>
            </a:extLst>
          </p:cNvPr>
          <p:cNvSpPr>
            <a:spLocks noGrp="1"/>
          </p:cNvSpPr>
          <p:nvPr>
            <p:ph type="sldNum" sz="quarter" idx="12"/>
          </p:nvPr>
        </p:nvSpPr>
        <p:spPr/>
        <p:txBody>
          <a:bodyPr/>
          <a:lstStyle/>
          <a:p>
            <a:pPr lvl="0"/>
            <a:fld id="{68F8BB4E-8157-42A7-A178-28A1B7158100}" type="slidenum">
              <a:rPr lang="en-US" smtClean="0"/>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CBAEAF-2372-41C7-8AC8-86105D7C372E}"/>
              </a:ext>
            </a:extLst>
          </p:cNvPr>
          <p:cNvSpPr txBox="1">
            <a:spLocks noGrp="1"/>
          </p:cNvSpPr>
          <p:nvPr>
            <p:ph type="title" idx="4294967295"/>
          </p:nvPr>
        </p:nvSpPr>
        <p:spPr>
          <a:xfrm>
            <a:off x="457200" y="18000"/>
            <a:ext cx="9071640" cy="1262160"/>
          </a:xfrm>
        </p:spPr>
        <p:txBody>
          <a:bodyPr vert="horz">
            <a:spAutoFit/>
          </a:bodyPr>
          <a:lstStyle/>
          <a:p>
            <a:pPr lvl="0" rtl="0"/>
            <a:r>
              <a:rPr lang="en-US"/>
              <a:t>Отладочная информация</a:t>
            </a:r>
          </a:p>
        </p:txBody>
      </p:sp>
      <p:sp>
        <p:nvSpPr>
          <p:cNvPr id="3" name="TextBox 2">
            <a:extLst>
              <a:ext uri="{FF2B5EF4-FFF2-40B4-BE49-F238E27FC236}">
                <a16:creationId xmlns:a16="http://schemas.microsoft.com/office/drawing/2014/main" id="{C98A7D36-8200-459A-A295-2CF9CB764D18}"/>
              </a:ext>
            </a:extLst>
          </p:cNvPr>
          <p:cNvSpPr txBox="1"/>
          <p:nvPr/>
        </p:nvSpPr>
        <p:spPr>
          <a:xfrm>
            <a:off x="274320" y="1280159"/>
            <a:ext cx="7802886" cy="45784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 -save-temps</a:t>
            </a:r>
            <a:r>
              <a:rPr lang="en-US" sz="2400" b="0" i="0" u="none" strike="noStrike" kern="1200" cap="none">
                <a:ln>
                  <a:noFill/>
                </a:ln>
                <a:latin typeface="Consolas" panose="020B0609020204030204" pitchFamily="49" charset="0"/>
                <a:ea typeface="Droid Sans Fallback" pitchFamily="2"/>
                <a:cs typeface="FreeSans" pitchFamily="2"/>
              </a:rPr>
              <a:t> </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-O0 -g3 -gdwarf-2</a:t>
            </a:r>
            <a:r>
              <a:rPr lang="en-US" sz="2400" b="0" i="0" u="none" strike="noStrike" kern="1200" cap="none">
                <a:ln>
                  <a:noFill/>
                </a:ln>
                <a:latin typeface="Consolas" panose="020B0609020204030204" pitchFamily="49" charset="0"/>
                <a:ea typeface="Droid Sans Fallback" pitchFamily="2"/>
                <a:cs typeface="FreeSans" pitchFamily="2"/>
              </a:rPr>
              <a:t> fact.c</a:t>
            </a:r>
          </a:p>
        </p:txBody>
      </p:sp>
      <p:sp>
        <p:nvSpPr>
          <p:cNvPr id="4" name="Полилиния: фигура 3">
            <a:extLst>
              <a:ext uri="{FF2B5EF4-FFF2-40B4-BE49-F238E27FC236}">
                <a16:creationId xmlns:a16="http://schemas.microsoft.com/office/drawing/2014/main" id="{73BB8AC9-22DC-42D7-9B58-D2052398A94C}"/>
              </a:ext>
            </a:extLst>
          </p:cNvPr>
          <p:cNvSpPr/>
          <p:nvPr/>
        </p:nvSpPr>
        <p:spPr>
          <a:xfrm>
            <a:off x="274320" y="2102760"/>
            <a:ext cx="3610800" cy="49198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.file 1 "fact.c"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3 0</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subq  $16, %rsp</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movl  %edi, -4(%rbp)</a:t>
            </a:r>
          </a:p>
          <a:p>
            <a:pPr marL="0" marR="0" lvl="0" indent="0" rtl="0" hangingPunct="0">
              <a:lnSpc>
                <a:spcPct val="100000"/>
              </a:lnSpc>
              <a:spcBef>
                <a:spcPts val="0"/>
              </a:spcBef>
              <a:spcAft>
                <a:spcPts val="0"/>
              </a:spcAft>
              <a:buNone/>
              <a:tabLst/>
            </a:pPr>
            <a:r>
              <a:rPr lang="en-US" sz="1800" b="0" i="0" u="none" strike="noStrike" kern="1200" cap="none">
                <a:ln>
                  <a:noFill/>
                </a:ln>
                <a:solidFill>
                  <a:schemeClr val="accent2">
                    <a:lumMod val="50000"/>
                  </a:schemeClr>
                </a:solidFill>
                <a:latin typeface="Consolas" panose="020B0609020204030204" pitchFamily="49" charset="0"/>
                <a:ea typeface="Droid Sans Fallback" pitchFamily="2"/>
                <a:cs typeface="FreeSans" pitchFamily="2"/>
              </a:rPr>
              <a:t>  .loc 1 4 0</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cmpl  $1, -4(%rbp)</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ja  .L2</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  .loc 1 5 0</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  jmp .L3</a:t>
            </a:r>
          </a:p>
        </p:txBody>
      </p:sp>
      <p:sp>
        <p:nvSpPr>
          <p:cNvPr id="5" name="Полилиния: фигура 4">
            <a:extLst>
              <a:ext uri="{FF2B5EF4-FFF2-40B4-BE49-F238E27FC236}">
                <a16:creationId xmlns:a16="http://schemas.microsoft.com/office/drawing/2014/main" id="{1A0E0076-F64F-4E0D-9A47-C4AB3260E940}"/>
              </a:ext>
            </a:extLst>
          </p:cNvPr>
          <p:cNvSpPr/>
          <p:nvPr/>
        </p:nvSpPr>
        <p:spPr>
          <a:xfrm>
            <a:off x="4038269" y="3683905"/>
            <a:ext cx="899770" cy="548640"/>
          </a:xfrm>
          <a:custGeom>
            <a:avLst>
              <a:gd name="f0" fmla="val 5705"/>
              <a:gd name="f1" fmla="val 5400"/>
            </a:avLst>
            <a:gdLst>
              <a:gd name="f2" fmla="val w"/>
              <a:gd name="f3" fmla="val h"/>
              <a:gd name="f4" fmla="val 0"/>
              <a:gd name="f5" fmla="val 21600"/>
              <a:gd name="f6" fmla="val 10800"/>
              <a:gd name="f7" fmla="*/ f2 1 21600"/>
              <a:gd name="f8" fmla="*/ f3 1 21600"/>
              <a:gd name="f9" fmla="pin 0 f0 10800"/>
              <a:gd name="f10" fmla="pin 0 f1 10800"/>
              <a:gd name="f11" fmla="val f9"/>
              <a:gd name="f12" fmla="val f10"/>
              <a:gd name="f13" fmla="+- 21600 0 f9"/>
              <a:gd name="f14" fmla="+- 21600 0 f10"/>
              <a:gd name="f15" fmla="+- 10800 0 f10"/>
              <a:gd name="f16" fmla="*/ f9 f7 1"/>
              <a:gd name="f17" fmla="*/ f10 f8 1"/>
              <a:gd name="f18" fmla="*/ f9 f15 1"/>
              <a:gd name="f19" fmla="*/ f14 f8 1"/>
              <a:gd name="f20" fmla="*/ f12 f8 1"/>
              <a:gd name="f21" fmla="*/ f18 1 10800"/>
              <a:gd name="f22" fmla="+- 21600 0 f21"/>
              <a:gd name="f23" fmla="*/ f21 f7 1"/>
              <a:gd name="f24" fmla="*/ f22 f7 1"/>
            </a:gdLst>
            <a:ahLst>
              <a:ahXY gdRefX="f0" minX="f4" maxX="f6" gdRefY="f1" minY="f4" maxY="f6">
                <a:pos x="f16" y="f17"/>
              </a:ahXY>
            </a:ahLst>
            <a:cxnLst>
              <a:cxn ang="3cd4">
                <a:pos x="hc" y="t"/>
              </a:cxn>
              <a:cxn ang="0">
                <a:pos x="r" y="vc"/>
              </a:cxn>
              <a:cxn ang="cd4">
                <a:pos x="hc" y="b"/>
              </a:cxn>
              <a:cxn ang="cd2">
                <a:pos x="l" y="vc"/>
              </a:cxn>
            </a:cxnLst>
            <a:rect l="f23" t="f20" r="f24" b="f19"/>
            <a:pathLst>
              <a:path w="21600" h="21600">
                <a:moveTo>
                  <a:pt x="f4" y="f6"/>
                </a:moveTo>
                <a:lnTo>
                  <a:pt x="f11" y="f4"/>
                </a:lnTo>
                <a:lnTo>
                  <a:pt x="f11" y="f12"/>
                </a:lnTo>
                <a:lnTo>
                  <a:pt x="f13" y="f12"/>
                </a:lnTo>
                <a:lnTo>
                  <a:pt x="f13" y="f4"/>
                </a:lnTo>
                <a:lnTo>
                  <a:pt x="f5" y="f6"/>
                </a:lnTo>
                <a:lnTo>
                  <a:pt x="f13" y="f5"/>
                </a:lnTo>
                <a:lnTo>
                  <a:pt x="f13" y="f14"/>
                </a:lnTo>
                <a:lnTo>
                  <a:pt x="f11" y="f14"/>
                </a:lnTo>
                <a:lnTo>
                  <a:pt x="f11" y="f5"/>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2ECEA64B-CF85-48FF-B030-B09482031A75}"/>
              </a:ext>
            </a:extLst>
          </p:cNvPr>
          <p:cNvSpPr/>
          <p:nvPr/>
        </p:nvSpPr>
        <p:spPr>
          <a:xfrm>
            <a:off x="5142587" y="2102760"/>
            <a:ext cx="4663719" cy="323002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1. 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2. fact (unsigned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3. {</a:t>
            </a:r>
          </a:p>
          <a:p>
            <a:pPr marL="0" marR="0" lvl="0" indent="0" rtl="0" hangingPunct="0">
              <a:lnSpc>
                <a:spcPct val="100000"/>
              </a:lnSpc>
              <a:spcBef>
                <a:spcPts val="0"/>
              </a:spcBef>
              <a:spcAft>
                <a:spcPts val="0"/>
              </a:spcAft>
              <a:buNone/>
              <a:tabLst/>
            </a:pPr>
            <a:r>
              <a:rPr lang="en-US" sz="2400" b="0" i="0" u="none" strike="noStrike" kern="1200" cap="none">
                <a:ln>
                  <a:noFill/>
                </a:ln>
                <a:solidFill>
                  <a:schemeClr val="accent2">
                    <a:lumMod val="50000"/>
                  </a:schemeClr>
                </a:solidFill>
                <a:latin typeface="Consolas" panose="020B0609020204030204" pitchFamily="49" charset="0"/>
                <a:ea typeface="Droid Sans Fallback" pitchFamily="2"/>
                <a:cs typeface="FreeSans" pitchFamily="2"/>
              </a:rPr>
              <a:t>4.   if (x &lt; 2)</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Consolas" panose="020B0609020204030204" pitchFamily="49" charset="0"/>
                <a:ea typeface="Droid Sans Fallback" pitchFamily="2"/>
                <a:cs typeface="FreeSans" pitchFamily="2"/>
              </a:rPr>
              <a:t>5.    return 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6.</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7.  return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8. }</a:t>
            </a:r>
          </a:p>
        </p:txBody>
      </p:sp>
      <p:sp>
        <p:nvSpPr>
          <p:cNvPr id="7" name="Номер слайда 6">
            <a:extLst>
              <a:ext uri="{FF2B5EF4-FFF2-40B4-BE49-F238E27FC236}">
                <a16:creationId xmlns:a16="http://schemas.microsoft.com/office/drawing/2014/main" id="{D414BD9E-1524-44AC-B880-0090CF7AB383}"/>
              </a:ext>
            </a:extLst>
          </p:cNvPr>
          <p:cNvSpPr>
            <a:spLocks noGrp="1"/>
          </p:cNvSpPr>
          <p:nvPr>
            <p:ph type="sldNum" sz="quarter" idx="12"/>
          </p:nvPr>
        </p:nvSpPr>
        <p:spPr/>
        <p:txBody>
          <a:bodyPr/>
          <a:lstStyle/>
          <a:p>
            <a:pPr lvl="0"/>
            <a:fld id="{68F8BB4E-8157-42A7-A178-28A1B7158100}" type="slidenum">
              <a:rPr lang="en-US" smtClean="0"/>
              <a:t>126</a:t>
            </a:fld>
            <a:endParaRPr lang="en-US"/>
          </a:p>
        </p:txBody>
      </p:sp>
      <p:pic>
        <p:nvPicPr>
          <p:cNvPr id="9" name="Рисунок 8">
            <a:extLst>
              <a:ext uri="{FF2B5EF4-FFF2-40B4-BE49-F238E27FC236}">
                <a16:creationId xmlns:a16="http://schemas.microsoft.com/office/drawing/2014/main" id="{A4891696-A9D5-4EAD-9F16-8521E5C3D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125" y="4967082"/>
            <a:ext cx="2348280" cy="2524860"/>
          </a:xfrm>
          <a:prstGeom prst="rect">
            <a:avLst/>
          </a:prstGeom>
        </p:spPr>
      </p:pic>
      <p:sp>
        <p:nvSpPr>
          <p:cNvPr id="10" name="Полилиния: фигура 9">
            <a:extLst>
              <a:ext uri="{FF2B5EF4-FFF2-40B4-BE49-F238E27FC236}">
                <a16:creationId xmlns:a16="http://schemas.microsoft.com/office/drawing/2014/main" id="{5263CE18-F913-43AE-9C56-15B577DA7D16}"/>
              </a:ext>
            </a:extLst>
          </p:cNvPr>
          <p:cNvSpPr/>
          <p:nvPr/>
        </p:nvSpPr>
        <p:spPr>
          <a:xfrm>
            <a:off x="4038269" y="5606183"/>
            <a:ext cx="2570320" cy="1246658"/>
          </a:xfrm>
          <a:custGeom>
            <a:avLst>
              <a:gd name="f0" fmla="val 30258"/>
              <a:gd name="f1" fmla="val 5225"/>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ru-RU" sz="2000">
                <a:latin typeface="Liberation Sans" pitchFamily="18"/>
                <a:ea typeface="Droid Sans Fallback" pitchFamily="2"/>
                <a:cs typeface="FreeSans" pitchFamily="2"/>
              </a:rPr>
              <a:t>   М</a:t>
            </a:r>
            <a:r>
              <a:rPr lang="ru-RU" sz="2000" b="0" i="0" u="none" strike="noStrike" kern="1200" cap="none">
                <a:ln>
                  <a:noFill/>
                </a:ln>
                <a:latin typeface="Liberation Sans" pitchFamily="18"/>
                <a:ea typeface="Droid Sans Fallback" pitchFamily="2"/>
                <a:cs typeface="FreeSans" pitchFamily="2"/>
              </a:rPr>
              <a:t>ожно смешать </a:t>
            </a:r>
            <a:br>
              <a:rPr lang="ru-RU" sz="2000" b="0" i="0" u="none" strike="noStrike" kern="1200" cap="none">
                <a:ln>
                  <a:noFill/>
                </a:ln>
                <a:latin typeface="Liberation Sans" pitchFamily="18"/>
                <a:ea typeface="Droid Sans Fallback" pitchFamily="2"/>
                <a:cs typeface="FreeSans" pitchFamily="2"/>
              </a:rPr>
            </a:br>
            <a:r>
              <a:rPr lang="ru-RU" sz="2000" b="0" i="0" u="none" strike="noStrike" kern="1200" cap="none">
                <a:ln>
                  <a:noFill/>
                </a:ln>
                <a:latin typeface="Liberation Sans" pitchFamily="18"/>
                <a:ea typeface="Droid Sans Fallback" pitchFamily="2"/>
                <a:cs typeface="FreeSans" pitchFamily="2"/>
              </a:rPr>
              <a:t>их с кодом?</a:t>
            </a:r>
            <a:endParaRPr lang="en-US" sz="20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01DF9F-D731-49DC-81D6-47FE49BB2EA9}"/>
              </a:ext>
            </a:extLst>
          </p:cNvPr>
          <p:cNvSpPr txBox="1">
            <a:spLocks noGrp="1"/>
          </p:cNvSpPr>
          <p:nvPr>
            <p:ph type="title" idx="4294967295"/>
          </p:nvPr>
        </p:nvSpPr>
        <p:spPr>
          <a:xfrm>
            <a:off x="457200" y="18000"/>
            <a:ext cx="9071640" cy="1262160"/>
          </a:xfrm>
        </p:spPr>
        <p:txBody>
          <a:bodyPr vert="horz">
            <a:spAutoFit/>
          </a:bodyPr>
          <a:lstStyle/>
          <a:p>
            <a:pPr lvl="0" rtl="0"/>
            <a:r>
              <a:rPr lang="en-US"/>
              <a:t>Отладочная информация</a:t>
            </a:r>
          </a:p>
        </p:txBody>
      </p:sp>
      <p:sp>
        <p:nvSpPr>
          <p:cNvPr id="3" name="TextBox 2">
            <a:extLst>
              <a:ext uri="{FF2B5EF4-FFF2-40B4-BE49-F238E27FC236}">
                <a16:creationId xmlns:a16="http://schemas.microsoft.com/office/drawing/2014/main" id="{8AA09481-3E39-4643-AFEE-A863B721AFC0}"/>
              </a:ext>
            </a:extLst>
          </p:cNvPr>
          <p:cNvSpPr txBox="1"/>
          <p:nvPr/>
        </p:nvSpPr>
        <p:spPr>
          <a:xfrm>
            <a:off x="457199" y="1280159"/>
            <a:ext cx="9071641"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objdump -gdS fact.o &gt; fact.dis</a:t>
            </a:r>
          </a:p>
        </p:txBody>
      </p:sp>
      <p:sp>
        <p:nvSpPr>
          <p:cNvPr id="4" name="Полилиния: фигура 3">
            <a:extLst>
              <a:ext uri="{FF2B5EF4-FFF2-40B4-BE49-F238E27FC236}">
                <a16:creationId xmlns:a16="http://schemas.microsoft.com/office/drawing/2014/main" id="{6299D11B-2047-4E7D-A7AA-C3DDD2942ED0}"/>
              </a:ext>
            </a:extLst>
          </p:cNvPr>
          <p:cNvSpPr/>
          <p:nvPr/>
        </p:nvSpPr>
        <p:spPr>
          <a:xfrm>
            <a:off x="4192402" y="1991585"/>
            <a:ext cx="5336438" cy="503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0000000000000000 &lt;fact&gt;:</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unsigned fact (unsigned x) {</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0:	55                push   %rbp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	48 89 e5          mov    %rsp,%rbp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4:	48 83 ec 10       sub    $0x10,%rsp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8:	89 7d fc          mov    %edi,-0x4(%rbp)</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b:	83 7d fc 01       cmpl   $0x1,-0x4(%rbp)</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f:	77 07             ja     18 &lt;fact+0x18&gt;</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11:	b8 01 00 00 00    mov    $0x1,%eax</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16:	eb 11             jmp    29 &lt;fact+0x29&gt;</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  return x * fact (x-1);</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18:	8b 45 fc          mov    -0x4(%rbp),%eax</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1b:	83 e8 01          sub    $0x1,%eax</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1e:	89 c7             mov    %eax,%edi</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20:	e8 00 00 00 00    callq  25 &lt;fact+0x25&gt;</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25:	0f af 45 fc       imul   -0x4(%rbp),%eax</a:t>
            </a:r>
          </a:p>
          <a:p>
            <a:pPr marL="0" marR="0" lvl="0" indent="0" rtl="0" hangingPunct="0">
              <a:lnSpc>
                <a:spcPct val="100000"/>
              </a:lnSpc>
              <a:spcBef>
                <a:spcPts val="0"/>
              </a:spcBef>
              <a:spcAft>
                <a:spcPts val="0"/>
              </a:spcAft>
              <a:buNone/>
              <a:tabLst/>
            </a:pPr>
            <a:r>
              <a:rPr lang="en-US" sz="1400" b="0" i="0" u="none" strike="noStrike" kern="1200" cap="none">
                <a:ln>
                  <a:noFill/>
                </a:ln>
                <a:solidFill>
                  <a:srgbClr val="FF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29:	c9                leaveq</a:t>
            </a:r>
          </a:p>
          <a:p>
            <a:pPr marL="0" marR="0" lvl="0" indent="0" rtl="0" hangingPunct="0">
              <a:lnSpc>
                <a:spcPct val="100000"/>
              </a:lnSpc>
              <a:spcBef>
                <a:spcPts val="0"/>
              </a:spcBef>
              <a:spcAft>
                <a:spcPts val="0"/>
              </a:spcAft>
              <a:buNone/>
              <a:tabLst/>
            </a:pPr>
            <a:r>
              <a:rPr lang="en-US" sz="1400" b="0" i="0" u="none" strike="noStrike" kern="1200" cap="none">
                <a:ln>
                  <a:noFill/>
                </a:ln>
                <a:latin typeface="Consolas" panose="020B0609020204030204" pitchFamily="49" charset="0"/>
                <a:ea typeface="Droid Sans Fallback" pitchFamily="2"/>
                <a:cs typeface="FreeSans" pitchFamily="2"/>
              </a:rPr>
              <a:t>  2a:	c3                retq  </a:t>
            </a:r>
          </a:p>
        </p:txBody>
      </p:sp>
      <p:sp>
        <p:nvSpPr>
          <p:cNvPr id="5" name="Полилиния: фигура 4">
            <a:extLst>
              <a:ext uri="{FF2B5EF4-FFF2-40B4-BE49-F238E27FC236}">
                <a16:creationId xmlns:a16="http://schemas.microsoft.com/office/drawing/2014/main" id="{A91FBEBF-8379-40B0-9138-F4ABCC682A27}"/>
              </a:ext>
            </a:extLst>
          </p:cNvPr>
          <p:cNvSpPr/>
          <p:nvPr/>
        </p:nvSpPr>
        <p:spPr>
          <a:xfrm>
            <a:off x="457200" y="1991585"/>
            <a:ext cx="3610800" cy="503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.file 1 "fact.c"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subq  $16, %rsp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%edi,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.loc 1 4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ja  .L2</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.loc 1 5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jmp .L3</a:t>
            </a:r>
          </a:p>
        </p:txBody>
      </p:sp>
      <p:sp>
        <p:nvSpPr>
          <p:cNvPr id="6" name="Номер слайда 5">
            <a:extLst>
              <a:ext uri="{FF2B5EF4-FFF2-40B4-BE49-F238E27FC236}">
                <a16:creationId xmlns:a16="http://schemas.microsoft.com/office/drawing/2014/main" id="{02B76ADB-0C43-4F9B-967E-F258B40787EB}"/>
              </a:ext>
            </a:extLst>
          </p:cNvPr>
          <p:cNvSpPr>
            <a:spLocks noGrp="1"/>
          </p:cNvSpPr>
          <p:nvPr>
            <p:ph type="sldNum" sz="quarter" idx="12"/>
          </p:nvPr>
        </p:nvSpPr>
        <p:spPr/>
        <p:txBody>
          <a:bodyPr/>
          <a:lstStyle/>
          <a:p>
            <a:pPr lvl="0"/>
            <a:fld id="{68F8BB4E-8157-42A7-A178-28A1B7158100}" type="slidenum">
              <a:rPr lang="en-US" smtClean="0"/>
              <a:t>127</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6A5BF9-5FDC-4366-A445-8701CBDED62A}"/>
              </a:ext>
            </a:extLst>
          </p:cNvPr>
          <p:cNvSpPr txBox="1">
            <a:spLocks noGrp="1"/>
          </p:cNvSpPr>
          <p:nvPr>
            <p:ph type="title" idx="4294967295"/>
          </p:nvPr>
        </p:nvSpPr>
        <p:spPr>
          <a:xfrm>
            <a:off x="457200" y="200880"/>
            <a:ext cx="9071640" cy="1262160"/>
          </a:xfrm>
        </p:spPr>
        <p:txBody>
          <a:bodyPr vert="horz"/>
          <a:lstStyle/>
          <a:p>
            <a:pPr lvl="0" rtl="0"/>
            <a:r>
              <a:rPr lang="en-US"/>
              <a:t>Соглашения о вызове</a:t>
            </a:r>
          </a:p>
        </p:txBody>
      </p:sp>
      <p:sp>
        <p:nvSpPr>
          <p:cNvPr id="3" name="Полилиния: фигура 2">
            <a:extLst>
              <a:ext uri="{FF2B5EF4-FFF2-40B4-BE49-F238E27FC236}">
                <a16:creationId xmlns:a16="http://schemas.microsoft.com/office/drawing/2014/main" id="{CFFF5116-CCBB-4A36-904E-0A06B289FDA7}"/>
              </a:ext>
            </a:extLst>
          </p:cNvPr>
          <p:cNvSpPr/>
          <p:nvPr/>
        </p:nvSpPr>
        <p:spPr>
          <a:xfrm>
            <a:off x="5471770" y="2393459"/>
            <a:ext cx="3892316" cy="360517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pushq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.cfi_def_cfa_offset 16</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.cfi_offset 6, -16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movq  %rsp, %rbp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.cfi_def_cfa_register 6</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subq  $16, %rsp</a:t>
            </a:r>
          </a:p>
          <a:p>
            <a:pPr marL="0" marR="0" lvl="0" indent="0" rtl="0" hangingPunct="0">
              <a:lnSpc>
                <a:spcPct val="100000"/>
              </a:lnSpc>
              <a:spcBef>
                <a:spcPts val="0"/>
              </a:spcBef>
              <a:spcAft>
                <a:spcPts val="0"/>
              </a:spcAft>
              <a:buNone/>
              <a:tabLst/>
            </a:pPr>
            <a:r>
              <a:rPr lang="en-US" sz="1800" b="0" i="0" u="none" strike="noStrike" kern="1200" cap="none">
                <a:ln>
                  <a:noFill/>
                </a:ln>
                <a:latin typeface="Consolas" panose="020B0609020204030204" pitchFamily="49" charset="0"/>
                <a:ea typeface="Droid Sans Fallback" pitchFamily="2"/>
                <a:cs typeface="FreeSans" pitchFamily="2"/>
              </a:rPr>
              <a:t>movl  %edi, -4(%rbp)</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.loc 1 4 0</a:t>
            </a:r>
          </a:p>
        </p:txBody>
      </p:sp>
      <p:sp>
        <p:nvSpPr>
          <p:cNvPr id="5" name="Полилиния: фигура 4">
            <a:extLst>
              <a:ext uri="{FF2B5EF4-FFF2-40B4-BE49-F238E27FC236}">
                <a16:creationId xmlns:a16="http://schemas.microsoft.com/office/drawing/2014/main" id="{7D774DC0-7D57-45A6-98C5-74D8F7D08996}"/>
              </a:ext>
            </a:extLst>
          </p:cNvPr>
          <p:cNvSpPr/>
          <p:nvPr/>
        </p:nvSpPr>
        <p:spPr>
          <a:xfrm>
            <a:off x="830708" y="2393459"/>
            <a:ext cx="3580357" cy="36051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.loc 1 3 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stmfd sp!, {fp, lr}</a:t>
            </a:r>
          </a:p>
          <a:p>
            <a:pPr marL="0" marR="0" lvl="0" indent="0" rtl="0" hangingPunct="0">
              <a:lnSpc>
                <a:spcPct val="100000"/>
              </a:lnSpc>
              <a:spcBef>
                <a:spcPts val="0"/>
              </a:spcBef>
              <a:spcAft>
                <a:spcPts val="0"/>
              </a:spcAft>
              <a:buNone/>
              <a:tabLst/>
            </a:pPr>
            <a:r>
              <a:rPr lang="en-US">
                <a:solidFill>
                  <a:srgbClr val="0000FF"/>
                </a:solidFill>
                <a:latin typeface="Consolas" panose="020B0609020204030204" pitchFamily="49" charset="0"/>
                <a:ea typeface="Droid Sans Fallback" pitchFamily="2"/>
                <a:cs typeface="FreeSans" pitchFamily="2"/>
              </a:rPr>
              <a:t>.</a:t>
            </a: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cfi_def_cfa_offset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.cfi_offset 11,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.cfi_offset 14, -4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add fp, sp, #4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.cfi_def_cfa 11, 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sub sp, sp,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str r0, [fp, #-8]</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FF"/>
                </a:solidFill>
                <a:latin typeface="Consolas" panose="020B0609020204030204" pitchFamily="49" charset="0"/>
                <a:ea typeface="Droid Sans Fallback" pitchFamily="2"/>
                <a:cs typeface="FreeSans" pitchFamily="2"/>
              </a:rPr>
              <a:t>.loc 1 4 0</a:t>
            </a:r>
          </a:p>
        </p:txBody>
      </p:sp>
      <p:sp>
        <p:nvSpPr>
          <p:cNvPr id="7" name="Полилиния: фигура 6">
            <a:extLst>
              <a:ext uri="{FF2B5EF4-FFF2-40B4-BE49-F238E27FC236}">
                <a16:creationId xmlns:a16="http://schemas.microsoft.com/office/drawing/2014/main" id="{DA6557F9-22F9-4F26-9BE6-D376DBD946C2}"/>
              </a:ext>
            </a:extLst>
          </p:cNvPr>
          <p:cNvSpPr/>
          <p:nvPr/>
        </p:nvSpPr>
        <p:spPr>
          <a:xfrm>
            <a:off x="6013028" y="1727884"/>
            <a:ext cx="2809800" cy="40073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X86 prologue</a:t>
            </a:r>
          </a:p>
        </p:txBody>
      </p:sp>
      <p:sp>
        <p:nvSpPr>
          <p:cNvPr id="8" name="Полилиния: фигура 7">
            <a:extLst>
              <a:ext uri="{FF2B5EF4-FFF2-40B4-BE49-F238E27FC236}">
                <a16:creationId xmlns:a16="http://schemas.microsoft.com/office/drawing/2014/main" id="{F74CF260-25A4-4AAE-ADFB-BEDC06B064D5}"/>
              </a:ext>
            </a:extLst>
          </p:cNvPr>
          <p:cNvSpPr/>
          <p:nvPr/>
        </p:nvSpPr>
        <p:spPr>
          <a:xfrm>
            <a:off x="1196468" y="1701543"/>
            <a:ext cx="280980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ARMv8 prologue</a:t>
            </a:r>
          </a:p>
        </p:txBody>
      </p:sp>
      <p:sp>
        <p:nvSpPr>
          <p:cNvPr id="9" name="Номер слайда 8">
            <a:extLst>
              <a:ext uri="{FF2B5EF4-FFF2-40B4-BE49-F238E27FC236}">
                <a16:creationId xmlns:a16="http://schemas.microsoft.com/office/drawing/2014/main" id="{C8E899DA-CCF1-412C-997B-BC18C8F1B658}"/>
              </a:ext>
            </a:extLst>
          </p:cNvPr>
          <p:cNvSpPr>
            <a:spLocks noGrp="1"/>
          </p:cNvSpPr>
          <p:nvPr>
            <p:ph type="sldNum" sz="quarter" idx="12"/>
          </p:nvPr>
        </p:nvSpPr>
        <p:spPr/>
        <p:txBody>
          <a:bodyPr/>
          <a:lstStyle/>
          <a:p>
            <a:pPr lvl="0"/>
            <a:fld id="{68F8BB4E-8157-42A7-A178-28A1B7158100}" type="slidenum">
              <a:rPr lang="en-US" smtClean="0"/>
              <a:t>128</a:t>
            </a:fld>
            <a:endParaRPr lang="en-US"/>
          </a:p>
        </p:txBody>
      </p:sp>
      <p:sp>
        <p:nvSpPr>
          <p:cNvPr id="12" name="Полилиния: фигура 11">
            <a:extLst>
              <a:ext uri="{FF2B5EF4-FFF2-40B4-BE49-F238E27FC236}">
                <a16:creationId xmlns:a16="http://schemas.microsoft.com/office/drawing/2014/main" id="{8EC836C9-01A9-4FF2-A649-7197F143EA8B}"/>
              </a:ext>
            </a:extLst>
          </p:cNvPr>
          <p:cNvSpPr/>
          <p:nvPr/>
        </p:nvSpPr>
        <p:spPr>
          <a:xfrm>
            <a:off x="4491532" y="3868302"/>
            <a:ext cx="899770" cy="548640"/>
          </a:xfrm>
          <a:custGeom>
            <a:avLst>
              <a:gd name="f0" fmla="val 5705"/>
              <a:gd name="f1" fmla="val 5400"/>
            </a:avLst>
            <a:gdLst>
              <a:gd name="f2" fmla="val w"/>
              <a:gd name="f3" fmla="val h"/>
              <a:gd name="f4" fmla="val 0"/>
              <a:gd name="f5" fmla="val 21600"/>
              <a:gd name="f6" fmla="val 10800"/>
              <a:gd name="f7" fmla="*/ f2 1 21600"/>
              <a:gd name="f8" fmla="*/ f3 1 21600"/>
              <a:gd name="f9" fmla="pin 0 f0 10800"/>
              <a:gd name="f10" fmla="pin 0 f1 10800"/>
              <a:gd name="f11" fmla="val f9"/>
              <a:gd name="f12" fmla="val f10"/>
              <a:gd name="f13" fmla="+- 21600 0 f9"/>
              <a:gd name="f14" fmla="+- 21600 0 f10"/>
              <a:gd name="f15" fmla="+- 10800 0 f10"/>
              <a:gd name="f16" fmla="*/ f9 f7 1"/>
              <a:gd name="f17" fmla="*/ f10 f8 1"/>
              <a:gd name="f18" fmla="*/ f9 f15 1"/>
              <a:gd name="f19" fmla="*/ f14 f8 1"/>
              <a:gd name="f20" fmla="*/ f12 f8 1"/>
              <a:gd name="f21" fmla="*/ f18 1 10800"/>
              <a:gd name="f22" fmla="+- 21600 0 f21"/>
              <a:gd name="f23" fmla="*/ f21 f7 1"/>
              <a:gd name="f24" fmla="*/ f22 f7 1"/>
            </a:gdLst>
            <a:ahLst>
              <a:ahXY gdRefX="f0" minX="f4" maxX="f6" gdRefY="f1" minY="f4" maxY="f6">
                <a:pos x="f16" y="f17"/>
              </a:ahXY>
            </a:ahLst>
            <a:cxnLst>
              <a:cxn ang="3cd4">
                <a:pos x="hc" y="t"/>
              </a:cxn>
              <a:cxn ang="0">
                <a:pos x="r" y="vc"/>
              </a:cxn>
              <a:cxn ang="cd4">
                <a:pos x="hc" y="b"/>
              </a:cxn>
              <a:cxn ang="cd2">
                <a:pos x="l" y="vc"/>
              </a:cxn>
            </a:cxnLst>
            <a:rect l="f23" t="f20" r="f24" b="f19"/>
            <a:pathLst>
              <a:path w="21600" h="21600">
                <a:moveTo>
                  <a:pt x="f4" y="f6"/>
                </a:moveTo>
                <a:lnTo>
                  <a:pt x="f11" y="f4"/>
                </a:lnTo>
                <a:lnTo>
                  <a:pt x="f11" y="f12"/>
                </a:lnTo>
                <a:lnTo>
                  <a:pt x="f13" y="f12"/>
                </a:lnTo>
                <a:lnTo>
                  <a:pt x="f13" y="f4"/>
                </a:lnTo>
                <a:lnTo>
                  <a:pt x="f5" y="f6"/>
                </a:lnTo>
                <a:lnTo>
                  <a:pt x="f13" y="f5"/>
                </a:lnTo>
                <a:lnTo>
                  <a:pt x="f13" y="f14"/>
                </a:lnTo>
                <a:lnTo>
                  <a:pt x="f11" y="f14"/>
                </a:lnTo>
                <a:lnTo>
                  <a:pt x="f11" y="f5"/>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994F0A-17A7-4ACA-B238-26911F9DC0E7}"/>
              </a:ext>
            </a:extLst>
          </p:cNvPr>
          <p:cNvSpPr txBox="1">
            <a:spLocks noGrp="1"/>
          </p:cNvSpPr>
          <p:nvPr>
            <p:ph type="title" idx="4294967295"/>
          </p:nvPr>
        </p:nvSpPr>
        <p:spPr/>
        <p:txBody>
          <a:bodyPr vert="horz">
            <a:spAutoFit/>
          </a:bodyPr>
          <a:lstStyle/>
          <a:p>
            <a:pPr lvl="0" rtl="0"/>
            <a:r>
              <a:rPr lang="en-US"/>
              <a:t>Соглашения о вызове</a:t>
            </a:r>
          </a:p>
        </p:txBody>
      </p:sp>
      <p:sp>
        <p:nvSpPr>
          <p:cNvPr id="3" name="Текст 2">
            <a:extLst>
              <a:ext uri="{FF2B5EF4-FFF2-40B4-BE49-F238E27FC236}">
                <a16:creationId xmlns:a16="http://schemas.microsoft.com/office/drawing/2014/main" id="{2241110C-C428-44E9-B271-9A0DE1449E18}"/>
              </a:ext>
            </a:extLst>
          </p:cNvPr>
          <p:cNvSpPr txBox="1">
            <a:spLocks noGrp="1"/>
          </p:cNvSpPr>
          <p:nvPr>
            <p:ph type="body" idx="4294967295"/>
          </p:nvPr>
        </p:nvSpPr>
        <p:spPr>
          <a:xfrm>
            <a:off x="503999" y="1769040"/>
            <a:ext cx="6818516" cy="5312074"/>
          </a:xfrm>
        </p:spPr>
        <p:txBody>
          <a:bodyPr vert="horz"/>
          <a:lstStyle/>
          <a:p>
            <a:pPr lvl="0" rtl="0">
              <a:buSzPct val="45000"/>
            </a:pPr>
            <a:r>
              <a:rPr lang="en-US" sz="2400" b="1"/>
              <a:t>cdecl</a:t>
            </a:r>
            <a:r>
              <a:rPr lang="en-US" sz="2400"/>
              <a:t> аргументы через стек, справа налево, обратный сдвиг – caller</a:t>
            </a:r>
          </a:p>
          <a:p>
            <a:pPr lvl="0" rtl="0">
              <a:buSzPct val="45000"/>
            </a:pPr>
            <a:r>
              <a:rPr lang="en-US" sz="2400" b="1"/>
              <a:t>pascal</a:t>
            </a:r>
            <a:r>
              <a:rPr lang="en-US" sz="2400"/>
              <a:t> аргументы через стек, слева направо, обратный сдвиг – callee</a:t>
            </a:r>
          </a:p>
          <a:p>
            <a:pPr lvl="0" rtl="0">
              <a:buSzPct val="45000"/>
            </a:pPr>
            <a:r>
              <a:rPr lang="en-US" sz="2400" b="1"/>
              <a:t>fastcall</a:t>
            </a:r>
            <a:r>
              <a:rPr lang="en-US" sz="2400"/>
              <a:t> аргументы на регистрах, </a:t>
            </a:r>
            <a:br>
              <a:rPr lang="en-US" sz="2400"/>
            </a:br>
            <a:r>
              <a:rPr lang="en-US" sz="2400"/>
              <a:t>обратный сдвиг – callee</a:t>
            </a:r>
          </a:p>
          <a:p>
            <a:pPr lvl="0" rtl="0">
              <a:buSzPct val="45000"/>
            </a:pPr>
            <a:r>
              <a:rPr lang="en-US" sz="2400" b="1"/>
              <a:t>stdcall</a:t>
            </a:r>
            <a:r>
              <a:rPr lang="en-US" sz="2400"/>
              <a:t> – аргументы через стек, </a:t>
            </a:r>
            <a:br>
              <a:rPr lang="en-US" sz="2400"/>
            </a:br>
            <a:r>
              <a:rPr lang="en-US" sz="2400"/>
              <a:t>справа налево, обратный сдвиг – callee</a:t>
            </a:r>
          </a:p>
          <a:p>
            <a:pPr lvl="0" rtl="0">
              <a:buSzPct val="45000"/>
            </a:pPr>
            <a:r>
              <a:rPr lang="en-US" sz="2400" b="1"/>
              <a:t>tailcall</a:t>
            </a:r>
            <a:r>
              <a:rPr lang="en-US" sz="2400"/>
              <a:t> – вызов непосредственно перед возвратом, можно не двигать стек</a:t>
            </a:r>
          </a:p>
        </p:txBody>
      </p:sp>
      <p:sp>
        <p:nvSpPr>
          <p:cNvPr id="4" name="Номер слайда 3">
            <a:extLst>
              <a:ext uri="{FF2B5EF4-FFF2-40B4-BE49-F238E27FC236}">
                <a16:creationId xmlns:a16="http://schemas.microsoft.com/office/drawing/2014/main" id="{EB35C524-2B96-4CBC-A42B-5815AF31A2DD}"/>
              </a:ext>
            </a:extLst>
          </p:cNvPr>
          <p:cNvSpPr>
            <a:spLocks noGrp="1"/>
          </p:cNvSpPr>
          <p:nvPr>
            <p:ph type="sldNum" sz="quarter" idx="12"/>
          </p:nvPr>
        </p:nvSpPr>
        <p:spPr/>
        <p:txBody>
          <a:bodyPr/>
          <a:lstStyle/>
          <a:p>
            <a:pPr lvl="0"/>
            <a:fld id="{68F8BB4E-8157-42A7-A178-28A1B7158100}" type="slidenum">
              <a:rPr lang="en-US" smtClean="0"/>
              <a:t>129</a:t>
            </a:fld>
            <a:endParaRPr lang="en-US"/>
          </a:p>
        </p:txBody>
      </p:sp>
      <p:pic>
        <p:nvPicPr>
          <p:cNvPr id="5" name="Рисунок 4">
            <a:extLst>
              <a:ext uri="{FF2B5EF4-FFF2-40B4-BE49-F238E27FC236}">
                <a16:creationId xmlns:a16="http://schemas.microsoft.com/office/drawing/2014/main" id="{6C9E5385-C4AF-40E7-BB60-2ABBC2B61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633" y="3467405"/>
            <a:ext cx="4157798" cy="37563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7173EF-CCA2-47EA-9E8B-EBAB86FF3079}"/>
              </a:ext>
            </a:extLst>
          </p:cNvPr>
          <p:cNvSpPr txBox="1">
            <a:spLocks noGrp="1"/>
          </p:cNvSpPr>
          <p:nvPr>
            <p:ph type="title" idx="4294967295"/>
          </p:nvPr>
        </p:nvSpPr>
        <p:spPr/>
        <p:txBody>
          <a:bodyPr vert="horz"/>
          <a:lstStyle/>
          <a:p>
            <a:pPr lvl="0" rtl="0"/>
            <a:r>
              <a:rPr lang="en-US"/>
              <a:t>Трансляция программы С++17</a:t>
            </a:r>
          </a:p>
        </p:txBody>
      </p:sp>
      <p:sp>
        <p:nvSpPr>
          <p:cNvPr id="3" name="Текст 2">
            <a:extLst>
              <a:ext uri="{FF2B5EF4-FFF2-40B4-BE49-F238E27FC236}">
                <a16:creationId xmlns:a16="http://schemas.microsoft.com/office/drawing/2014/main" id="{28A586C9-7846-4842-822A-4EF881799C82}"/>
              </a:ext>
            </a:extLst>
          </p:cNvPr>
          <p:cNvSpPr txBox="1">
            <a:spLocks noGrp="1"/>
          </p:cNvSpPr>
          <p:nvPr>
            <p:ph type="body" idx="4294967295"/>
          </p:nvPr>
        </p:nvSpPr>
        <p:spPr>
          <a:xfrm>
            <a:off x="503999" y="1769040"/>
            <a:ext cx="9071640" cy="5180400"/>
          </a:xfrm>
        </p:spPr>
        <p:txBody>
          <a:bodyPr vert="horz"/>
          <a:lstStyle/>
          <a:p>
            <a:pPr lvl="0" algn="l" rtl="0" hangingPunct="1">
              <a:buSzPct val="45000"/>
            </a:pPr>
            <a:r>
              <a:rPr lang="en-US" sz="2200">
                <a:solidFill>
                  <a:srgbClr val="000000"/>
                </a:solidFill>
                <a:latin typeface="Liberation Sans" pitchFamily="34"/>
              </a:rPr>
              <a:t>Единица трансляции отображается в базовый набор символов, обрабатываются юникодные символы</a:t>
            </a:r>
          </a:p>
          <a:p>
            <a:pPr lvl="0" algn="l" rtl="0" hangingPunct="1">
              <a:buSzPct val="45000"/>
            </a:pPr>
            <a:r>
              <a:rPr lang="en-US" sz="2200">
                <a:solidFill>
                  <a:srgbClr val="000000"/>
                </a:solidFill>
                <a:latin typeface="Liberation Sans" pitchFamily="34"/>
              </a:rPr>
              <a:t>Конкатенируются строки, разбитые через \</a:t>
            </a:r>
          </a:p>
          <a:p>
            <a:pPr lvl="0" algn="l" rtl="0" hangingPunct="1">
              <a:buSzPct val="45000"/>
            </a:pPr>
            <a:r>
              <a:rPr lang="en-US" sz="2200">
                <a:solidFill>
                  <a:srgbClr val="000000"/>
                </a:solidFill>
                <a:latin typeface="Liberation Sans" pitchFamily="34"/>
              </a:rPr>
              <a:t>Комментарии заменяются на пробельные символы</a:t>
            </a:r>
          </a:p>
          <a:p>
            <a:pPr lvl="0" algn="l" rtl="0" hangingPunct="1">
              <a:buSzPct val="45000"/>
            </a:pPr>
            <a:r>
              <a:rPr lang="en-US" sz="2200">
                <a:solidFill>
                  <a:srgbClr val="000000"/>
                </a:solidFill>
                <a:latin typeface="Liberation Sans" pitchFamily="34"/>
              </a:rPr>
              <a:t>Файл разбивается на </a:t>
            </a:r>
            <a:r>
              <a:rPr lang="en-US" sz="2200">
                <a:solidFill>
                  <a:srgbClr val="0000FF"/>
                </a:solidFill>
                <a:latin typeface="Liberation Sans" pitchFamily="34"/>
              </a:rPr>
              <a:t>препроцессинговые токены</a:t>
            </a:r>
          </a:p>
          <a:p>
            <a:pPr lvl="0" algn="l" rtl="0" hangingPunct="1">
              <a:buSzPct val="45000"/>
            </a:pPr>
            <a:r>
              <a:rPr lang="en-US" sz="2200">
                <a:solidFill>
                  <a:srgbClr val="000000"/>
                </a:solidFill>
                <a:latin typeface="Liberation Sans" pitchFamily="34"/>
              </a:rPr>
              <a:t>Исполняются директивы препроцессора (include, define, прагмы)</a:t>
            </a:r>
          </a:p>
          <a:p>
            <a:pPr lvl="0" algn="l" rtl="0" hangingPunct="1">
              <a:buSzPct val="45000"/>
            </a:pPr>
            <a:r>
              <a:rPr lang="en-US" sz="2200">
                <a:solidFill>
                  <a:srgbClr val="000000"/>
                </a:solidFill>
                <a:latin typeface="Liberation Sans" pitchFamily="34"/>
              </a:rPr>
              <a:t>Заменяются escape-последовательности</a:t>
            </a:r>
          </a:p>
          <a:p>
            <a:pPr lvl="0" algn="l" rtl="0" hangingPunct="1">
              <a:buSzPct val="45000"/>
            </a:pPr>
            <a:r>
              <a:rPr lang="en-US" sz="2200">
                <a:solidFill>
                  <a:srgbClr val="000000"/>
                </a:solidFill>
                <a:latin typeface="Liberation Sans" pitchFamily="34"/>
              </a:rPr>
              <a:t>Соединяются строковые литералы</a:t>
            </a:r>
          </a:p>
          <a:p>
            <a:pPr lvl="0" algn="l" rtl="0" hangingPunct="1">
              <a:buSzPct val="45000"/>
            </a:pPr>
            <a:r>
              <a:rPr lang="en-US" sz="2200">
                <a:solidFill>
                  <a:srgbClr val="000000"/>
                </a:solidFill>
                <a:latin typeface="Liberation Sans" pitchFamily="34"/>
              </a:rPr>
              <a:t>Пробелы перестают иметь значение</a:t>
            </a:r>
          </a:p>
          <a:p>
            <a:pPr lvl="0" algn="l" rtl="0" hangingPunct="1">
              <a:buSzPct val="45000"/>
            </a:pPr>
            <a:r>
              <a:rPr lang="en-US" sz="2200">
                <a:solidFill>
                  <a:srgbClr val="000000"/>
                </a:solidFill>
                <a:latin typeface="Liberation Sans" pitchFamily="34"/>
              </a:rPr>
              <a:t>Препроцессинговые токены становятся </a:t>
            </a:r>
            <a:r>
              <a:rPr lang="en-US" sz="2200">
                <a:solidFill>
                  <a:srgbClr val="0000FF"/>
                </a:solidFill>
                <a:latin typeface="Liberation Sans" pitchFamily="34"/>
              </a:rPr>
              <a:t>токенами</a:t>
            </a:r>
          </a:p>
          <a:p>
            <a:pPr lvl="0" algn="l" rtl="0" hangingPunct="1">
              <a:buSzPct val="45000"/>
            </a:pPr>
            <a:r>
              <a:rPr lang="en-US" sz="2200">
                <a:solidFill>
                  <a:srgbClr val="000000"/>
                </a:solidFill>
                <a:latin typeface="Liberation Sans" pitchFamily="34"/>
              </a:rPr>
              <a:t>Проводится синтаксический анализ</a:t>
            </a:r>
          </a:p>
        </p:txBody>
      </p:sp>
      <p:sp>
        <p:nvSpPr>
          <p:cNvPr id="4" name="Номер слайда 3">
            <a:extLst>
              <a:ext uri="{FF2B5EF4-FFF2-40B4-BE49-F238E27FC236}">
                <a16:creationId xmlns:a16="http://schemas.microsoft.com/office/drawing/2014/main" id="{441ADC95-297C-4762-98E0-6D5CC871D0C2}"/>
              </a:ext>
            </a:extLst>
          </p:cNvPr>
          <p:cNvSpPr>
            <a:spLocks noGrp="1"/>
          </p:cNvSpPr>
          <p:nvPr>
            <p:ph type="sldNum" sz="quarter" idx="12"/>
          </p:nvPr>
        </p:nvSpPr>
        <p:spPr/>
        <p:txBody>
          <a:bodyPr/>
          <a:lstStyle/>
          <a:p>
            <a:pPr lvl="0"/>
            <a:fld id="{68F8BB4E-8157-42A7-A178-28A1B7158100}" type="slidenum">
              <a:rPr lang="en-US" smtClean="0"/>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28D477-3AEF-4BFA-8B5B-6AA6D30F0E35}"/>
              </a:ext>
            </a:extLst>
          </p:cNvPr>
          <p:cNvSpPr txBox="1">
            <a:spLocks noGrp="1"/>
          </p:cNvSpPr>
          <p:nvPr>
            <p:ph type="title" idx="4294967295"/>
          </p:nvPr>
        </p:nvSpPr>
        <p:spPr/>
        <p:txBody>
          <a:bodyPr vert="horz"/>
          <a:lstStyle/>
          <a:p>
            <a:pPr lvl="0" rtl="0"/>
            <a:r>
              <a:rPr lang="en-US"/>
              <a:t>Статический анализ кода</a:t>
            </a:r>
          </a:p>
        </p:txBody>
      </p:sp>
      <p:sp>
        <p:nvSpPr>
          <p:cNvPr id="3" name="Текст 2">
            <a:extLst>
              <a:ext uri="{FF2B5EF4-FFF2-40B4-BE49-F238E27FC236}">
                <a16:creationId xmlns:a16="http://schemas.microsoft.com/office/drawing/2014/main" id="{2486C754-29DA-4D0C-A39F-15E07FFC7C0B}"/>
              </a:ext>
            </a:extLst>
          </p:cNvPr>
          <p:cNvSpPr txBox="1">
            <a:spLocks noGrp="1"/>
          </p:cNvSpPr>
          <p:nvPr>
            <p:ph type="body" idx="4294967295"/>
          </p:nvPr>
        </p:nvSpPr>
        <p:spPr>
          <a:xfrm>
            <a:off x="503999" y="1586160"/>
            <a:ext cx="9071640" cy="5180400"/>
          </a:xfrm>
        </p:spPr>
        <p:txBody>
          <a:bodyPr vert="horz"/>
          <a:lstStyle/>
          <a:p>
            <a:pPr marL="457200" lvl="0" indent="-457200" rtl="0">
              <a:buSzPct val="80000"/>
              <a:buFont typeface="Wingdings" panose="05000000000000000000" pitchFamily="2" charset="2"/>
              <a:buChar char="§"/>
            </a:pPr>
            <a:r>
              <a:rPr lang="en-US"/>
              <a:t>Массу ошибок можно поймать до того, как программа будет скомпилирована</a:t>
            </a:r>
          </a:p>
          <a:p>
            <a:pPr marL="457200" lvl="0" indent="-457200" rtl="0">
              <a:buSzPct val="80000"/>
              <a:buFont typeface="Wingdings" panose="05000000000000000000" pitchFamily="2" charset="2"/>
              <a:buChar char="§"/>
            </a:pPr>
            <a:r>
              <a:rPr lang="en-US"/>
              <a:t>Большой выбор инструментов</a:t>
            </a:r>
          </a:p>
          <a:p>
            <a:pPr marL="457200" lvl="0" indent="-457200" rtl="0">
              <a:buSzPct val="80000"/>
              <a:buFont typeface="Wingdings" panose="05000000000000000000" pitchFamily="2" charset="2"/>
              <a:buChar char="§"/>
            </a:pPr>
            <a:r>
              <a:rPr lang="en-US"/>
              <a:t>Есть как платные (klocwork, pvs-studio) так и бесплатные (cpplint, clang-tidy) утилиты</a:t>
            </a:r>
          </a:p>
          <a:p>
            <a:pPr marL="457200" lvl="0" indent="-457200" rtl="0">
              <a:buSzPct val="80000"/>
              <a:buFont typeface="Wingdings" panose="05000000000000000000" pitchFamily="2" charset="2"/>
              <a:buChar char="§"/>
            </a:pPr>
            <a:r>
              <a:rPr lang="en-US"/>
              <a:t>Проверка может работать на распространенных паттернах ошибок или делать попытки моделирования и model checking</a:t>
            </a:r>
          </a:p>
        </p:txBody>
      </p:sp>
      <p:sp>
        <p:nvSpPr>
          <p:cNvPr id="4" name="Номер слайда 3">
            <a:extLst>
              <a:ext uri="{FF2B5EF4-FFF2-40B4-BE49-F238E27FC236}">
                <a16:creationId xmlns:a16="http://schemas.microsoft.com/office/drawing/2014/main" id="{72F6746B-129B-443A-91B2-C1E7BBF722C8}"/>
              </a:ext>
            </a:extLst>
          </p:cNvPr>
          <p:cNvSpPr>
            <a:spLocks noGrp="1"/>
          </p:cNvSpPr>
          <p:nvPr>
            <p:ph type="sldNum" sz="quarter" idx="12"/>
          </p:nvPr>
        </p:nvSpPr>
        <p:spPr/>
        <p:txBody>
          <a:bodyPr/>
          <a:lstStyle/>
          <a:p>
            <a:pPr lvl="0"/>
            <a:fld id="{68F8BB4E-8157-42A7-A178-28A1B7158100}" type="slidenum">
              <a:rPr lang="en-US" smtClean="0"/>
              <a:t>130</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39178D-E40D-43A9-9A71-D1DB8B1F5706}"/>
              </a:ext>
            </a:extLst>
          </p:cNvPr>
          <p:cNvSpPr txBox="1">
            <a:spLocks noGrp="1"/>
          </p:cNvSpPr>
          <p:nvPr>
            <p:ph type="title" idx="4294967295"/>
          </p:nvPr>
        </p:nvSpPr>
        <p:spPr>
          <a:xfrm>
            <a:off x="503999" y="109440"/>
            <a:ext cx="9071640" cy="987840"/>
          </a:xfrm>
        </p:spPr>
        <p:txBody>
          <a:bodyPr vert="horz"/>
          <a:lstStyle/>
          <a:p>
            <a:pPr lvl="0" rtl="0"/>
            <a:r>
              <a:rPr lang="en-US"/>
              <a:t>clang-tidy: статический анализ</a:t>
            </a:r>
          </a:p>
        </p:txBody>
      </p:sp>
      <p:sp>
        <p:nvSpPr>
          <p:cNvPr id="3" name="Полилиния: фигура 2">
            <a:extLst>
              <a:ext uri="{FF2B5EF4-FFF2-40B4-BE49-F238E27FC236}">
                <a16:creationId xmlns:a16="http://schemas.microsoft.com/office/drawing/2014/main" id="{8CA40B00-8E58-4BEF-82AF-51F66EF97951}"/>
              </a:ext>
            </a:extLst>
          </p:cNvPr>
          <p:cNvSpPr/>
          <p:nvPr/>
        </p:nvSpPr>
        <p:spPr>
          <a:xfrm>
            <a:off x="640080" y="5394960"/>
            <a:ext cx="8960760" cy="822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use(B b) { return b.f(); }</a:t>
            </a:r>
          </a:p>
        </p:txBody>
      </p:sp>
      <p:sp>
        <p:nvSpPr>
          <p:cNvPr id="4" name="Полилиния: фигура 3">
            <a:extLst>
              <a:ext uri="{FF2B5EF4-FFF2-40B4-BE49-F238E27FC236}">
                <a16:creationId xmlns:a16="http://schemas.microsoft.com/office/drawing/2014/main" id="{B00A508E-F325-4CC3-88AB-827E559DA02F}"/>
              </a:ext>
            </a:extLst>
          </p:cNvPr>
          <p:cNvSpPr/>
          <p:nvPr/>
        </p:nvSpPr>
        <p:spPr>
          <a:xfrm>
            <a:off x="457200" y="1280159"/>
            <a:ext cx="8960760" cy="38404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B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int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virtual int f();</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D : public B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int 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int f() override;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Заголовок 4">
            <a:extLst>
              <a:ext uri="{FF2B5EF4-FFF2-40B4-BE49-F238E27FC236}">
                <a16:creationId xmlns:a16="http://schemas.microsoft.com/office/drawing/2014/main" id="{C9462B3A-6105-49DD-AF07-C5BA0BD14052}"/>
              </a:ext>
            </a:extLst>
          </p:cNvPr>
          <p:cNvSpPr txBox="1">
            <a:spLocks noGrp="1"/>
          </p:cNvSpPr>
          <p:nvPr>
            <p:ph type="title" idx="4294967295"/>
          </p:nvPr>
        </p:nvSpPr>
        <p:spPr>
          <a:xfrm>
            <a:off x="438119" y="6309360"/>
            <a:ext cx="9071640" cy="987840"/>
          </a:xfrm>
        </p:spPr>
        <p:txBody>
          <a:bodyPr vert="horz"/>
          <a:lstStyle/>
          <a:p>
            <a:pPr lvl="0" rtl="0"/>
            <a:r>
              <a:rPr lang="en-US">
                <a:solidFill>
                  <a:srgbClr val="FF0000"/>
                </a:solidFill>
              </a:rPr>
              <a:t>Очевидна ли сейчас проблема?</a:t>
            </a:r>
          </a:p>
        </p:txBody>
      </p:sp>
      <p:sp>
        <p:nvSpPr>
          <p:cNvPr id="6" name="Номер слайда 5">
            <a:extLst>
              <a:ext uri="{FF2B5EF4-FFF2-40B4-BE49-F238E27FC236}">
                <a16:creationId xmlns:a16="http://schemas.microsoft.com/office/drawing/2014/main" id="{83B4CBB5-5635-4BFC-8820-35A439D61B21}"/>
              </a:ext>
            </a:extLst>
          </p:cNvPr>
          <p:cNvSpPr>
            <a:spLocks noGrp="1"/>
          </p:cNvSpPr>
          <p:nvPr>
            <p:ph type="sldNum" sz="quarter" idx="12"/>
          </p:nvPr>
        </p:nvSpPr>
        <p:spPr/>
        <p:txBody>
          <a:bodyPr/>
          <a:lstStyle/>
          <a:p>
            <a:pPr lvl="0"/>
            <a:fld id="{68F8BB4E-8157-42A7-A178-28A1B7158100}" type="slidenum">
              <a:rPr lang="en-US" smtClean="0"/>
              <a:t>131</a:t>
            </a:fld>
            <a:endParaRPr lang="en-US"/>
          </a:p>
        </p:txBody>
      </p:sp>
      <p:pic>
        <p:nvPicPr>
          <p:cNvPr id="8" name="Рисунок 7">
            <a:extLst>
              <a:ext uri="{FF2B5EF4-FFF2-40B4-BE49-F238E27FC236}">
                <a16:creationId xmlns:a16="http://schemas.microsoft.com/office/drawing/2014/main" id="{DDC6F2DB-F0B0-4922-BAF1-AAFCF19ED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478" y="1781200"/>
            <a:ext cx="4703484" cy="315656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73070D-528F-4DDB-89B1-94EB78A63D26}"/>
              </a:ext>
            </a:extLst>
          </p:cNvPr>
          <p:cNvSpPr txBox="1">
            <a:spLocks noGrp="1"/>
          </p:cNvSpPr>
          <p:nvPr>
            <p:ph type="title" idx="4294967295"/>
          </p:nvPr>
        </p:nvSpPr>
        <p:spPr>
          <a:xfrm>
            <a:off x="503999" y="109440"/>
            <a:ext cx="9071640" cy="987840"/>
          </a:xfrm>
        </p:spPr>
        <p:txBody>
          <a:bodyPr vert="horz"/>
          <a:lstStyle/>
          <a:p>
            <a:pPr lvl="0" rtl="0"/>
            <a:r>
              <a:rPr lang="en-US"/>
              <a:t>clang-tidy: статический анализ</a:t>
            </a:r>
          </a:p>
        </p:txBody>
      </p:sp>
      <p:sp>
        <p:nvSpPr>
          <p:cNvPr id="3" name="Полилиния: фигура 2">
            <a:extLst>
              <a:ext uri="{FF2B5EF4-FFF2-40B4-BE49-F238E27FC236}">
                <a16:creationId xmlns:a16="http://schemas.microsoft.com/office/drawing/2014/main" id="{181B44A6-D4C8-498B-B2DC-04C971F0A4A9}"/>
              </a:ext>
            </a:extLst>
          </p:cNvPr>
          <p:cNvSpPr/>
          <p:nvPr/>
        </p:nvSpPr>
        <p:spPr>
          <a:xfrm>
            <a:off x="457559" y="1280159"/>
            <a:ext cx="8960760" cy="1298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struct B { int a; virtual int f(); };</a:t>
            </a:r>
          </a:p>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struct D : B { int b; int f() override; };</a:t>
            </a:r>
          </a:p>
        </p:txBody>
      </p:sp>
      <p:sp>
        <p:nvSpPr>
          <p:cNvPr id="4" name="Полилиния: фигура 3">
            <a:extLst>
              <a:ext uri="{FF2B5EF4-FFF2-40B4-BE49-F238E27FC236}">
                <a16:creationId xmlns:a16="http://schemas.microsoft.com/office/drawing/2014/main" id="{0C439370-777A-4E21-B394-4A90887E57DC}"/>
              </a:ext>
            </a:extLst>
          </p:cNvPr>
          <p:cNvSpPr/>
          <p:nvPr/>
        </p:nvSpPr>
        <p:spPr>
          <a:xfrm>
            <a:off x="457200" y="2743199"/>
            <a:ext cx="8960760" cy="1298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intended: use(B &amp;b)?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use(B b) { return b.f(); }</a:t>
            </a:r>
          </a:p>
        </p:txBody>
      </p:sp>
      <p:sp>
        <p:nvSpPr>
          <p:cNvPr id="5" name="Полилиния: фигура 4">
            <a:extLst>
              <a:ext uri="{FF2B5EF4-FFF2-40B4-BE49-F238E27FC236}">
                <a16:creationId xmlns:a16="http://schemas.microsoft.com/office/drawing/2014/main" id="{905A2377-9AEF-40D9-9210-93B202C71DCA}"/>
              </a:ext>
            </a:extLst>
          </p:cNvPr>
          <p:cNvSpPr/>
          <p:nvPr/>
        </p:nvSpPr>
        <p:spPr>
          <a:xfrm>
            <a:off x="457559" y="1280159"/>
            <a:ext cx="8960760" cy="1298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B { int a; virtual int f();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struct D : B { int b; int f() override; };</a:t>
            </a:r>
          </a:p>
        </p:txBody>
      </p:sp>
      <p:sp>
        <p:nvSpPr>
          <p:cNvPr id="6" name="Полилиния: фигура 5">
            <a:extLst>
              <a:ext uri="{FF2B5EF4-FFF2-40B4-BE49-F238E27FC236}">
                <a16:creationId xmlns:a16="http://schemas.microsoft.com/office/drawing/2014/main" id="{02184445-0C30-4BBE-A383-06BDD8ABAB78}"/>
              </a:ext>
            </a:extLst>
          </p:cNvPr>
          <p:cNvSpPr/>
          <p:nvPr/>
        </p:nvSpPr>
        <p:spPr>
          <a:xfrm>
            <a:off x="457559" y="4279320"/>
            <a:ext cx="8960760" cy="2487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foo ()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D 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use(d);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 slice!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7" name="Номер слайда 6">
            <a:extLst>
              <a:ext uri="{FF2B5EF4-FFF2-40B4-BE49-F238E27FC236}">
                <a16:creationId xmlns:a16="http://schemas.microsoft.com/office/drawing/2014/main" id="{78F02223-DBB2-484B-AF51-3F3CBEEF661E}"/>
              </a:ext>
            </a:extLst>
          </p:cNvPr>
          <p:cNvSpPr>
            <a:spLocks noGrp="1"/>
          </p:cNvSpPr>
          <p:nvPr>
            <p:ph type="sldNum" sz="quarter" idx="12"/>
          </p:nvPr>
        </p:nvSpPr>
        <p:spPr/>
        <p:txBody>
          <a:bodyPr/>
          <a:lstStyle/>
          <a:p>
            <a:pPr lvl="0"/>
            <a:fld id="{68F8BB4E-8157-42A7-A178-28A1B7158100}" type="slidenum">
              <a:rPr lang="en-US" smtClean="0"/>
              <a:t>132</a:t>
            </a:fld>
            <a:endParaRPr lang="en-US"/>
          </a:p>
        </p:txBody>
      </p:sp>
      <p:sp>
        <p:nvSpPr>
          <p:cNvPr id="9" name="TextBox 8">
            <a:extLst>
              <a:ext uri="{FF2B5EF4-FFF2-40B4-BE49-F238E27FC236}">
                <a16:creationId xmlns:a16="http://schemas.microsoft.com/office/drawing/2014/main" id="{A36F5A97-01E4-4EF3-B76B-20F5499CB77D}"/>
              </a:ext>
            </a:extLst>
          </p:cNvPr>
          <p:cNvSpPr txBox="1"/>
          <p:nvPr/>
        </p:nvSpPr>
        <p:spPr>
          <a:xfrm>
            <a:off x="9098322" y="7080903"/>
            <a:ext cx="954633" cy="369332"/>
          </a:xfrm>
          <a:prstGeom prst="rect">
            <a:avLst/>
          </a:prstGeom>
          <a:noFill/>
        </p:spPr>
        <p:txBody>
          <a:bodyPr wrap="square">
            <a:spAutoFit/>
          </a:bodyPr>
          <a:lstStyle/>
          <a:p>
            <a:r>
              <a:rPr lang="en-US">
                <a:hlinkClick r:id="rId3"/>
              </a:rPr>
              <a:t>slice.cc</a:t>
            </a:r>
            <a:endParaRPr lang="ru-RU"/>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2381DF-C99D-4289-80D5-B1C84CE6271A}"/>
              </a:ext>
            </a:extLst>
          </p:cNvPr>
          <p:cNvSpPr txBox="1">
            <a:spLocks noGrp="1"/>
          </p:cNvSpPr>
          <p:nvPr>
            <p:ph type="title" idx="4294967295"/>
          </p:nvPr>
        </p:nvSpPr>
        <p:spPr>
          <a:xfrm>
            <a:off x="503999" y="109440"/>
            <a:ext cx="9071640" cy="987840"/>
          </a:xfrm>
        </p:spPr>
        <p:txBody>
          <a:bodyPr vert="horz"/>
          <a:lstStyle/>
          <a:p>
            <a:pPr lvl="0" rtl="0"/>
            <a:r>
              <a:rPr lang="en-US"/>
              <a:t>clang-tidy: обнаружение срезки</a:t>
            </a:r>
          </a:p>
        </p:txBody>
      </p:sp>
      <p:sp>
        <p:nvSpPr>
          <p:cNvPr id="3" name="TextBox 2">
            <a:extLst>
              <a:ext uri="{FF2B5EF4-FFF2-40B4-BE49-F238E27FC236}">
                <a16:creationId xmlns:a16="http://schemas.microsoft.com/office/drawing/2014/main" id="{7177B62D-5BFC-4BF8-8162-444BC0FA2CD3}"/>
              </a:ext>
            </a:extLst>
          </p:cNvPr>
          <p:cNvSpPr txBox="1"/>
          <p:nvPr/>
        </p:nvSpPr>
        <p:spPr>
          <a:xfrm>
            <a:off x="275795" y="1537090"/>
            <a:ext cx="9528048"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 clang-tidy ./slice.c</a:t>
            </a:r>
            <a:r>
              <a:rPr lang="ru-RU" sz="2400" b="1" i="0" u="none" strike="noStrike" kern="1200" cap="none">
                <a:ln>
                  <a:noFill/>
                </a:ln>
                <a:latin typeface="Consolas" panose="020B0609020204030204" pitchFamily="49" charset="0"/>
                <a:ea typeface="Droid Sans Fallback" pitchFamily="2"/>
                <a:cs typeface="FreeSans" pitchFamily="2"/>
              </a:rPr>
              <a:t>с</a:t>
            </a:r>
            <a:r>
              <a:rPr lang="en-US" sz="2400" b="1" i="0" u="none" strike="noStrike" kern="1200" cap="none">
                <a:ln>
                  <a:noFill/>
                </a:ln>
                <a:latin typeface="Consolas" panose="020B0609020204030204" pitchFamily="49" charset="0"/>
                <a:ea typeface="Droid Sans Fallback" pitchFamily="2"/>
                <a:cs typeface="FreeSans" pitchFamily="2"/>
              </a:rPr>
              <a:t> -checks=* -- ./slice.c</a:t>
            </a:r>
            <a:r>
              <a:rPr lang="ru-RU" sz="2400" b="1" i="0" u="none" strike="noStrike" kern="1200" cap="none">
                <a:ln>
                  <a:noFill/>
                </a:ln>
                <a:latin typeface="Consolas" panose="020B0609020204030204" pitchFamily="49" charset="0"/>
                <a:ea typeface="Droid Sans Fallback" pitchFamily="2"/>
                <a:cs typeface="FreeSans" pitchFamily="2"/>
              </a:rPr>
              <a:t>с</a:t>
            </a:r>
            <a:endParaRPr lang="en-US" sz="2400" b="0" i="0" u="none" strike="noStrike" kern="1200" cap="none">
              <a:ln>
                <a:noFill/>
              </a:ln>
              <a:latin typeface="Consolas" panose="020B0609020204030204" pitchFamily="49" charset="0"/>
              <a:ea typeface="Droid Sans Fallback" pitchFamily="2"/>
              <a:cs typeface="FreeSans" pitchFamily="2"/>
            </a:endParaRPr>
          </a:p>
        </p:txBody>
      </p:sp>
      <p:pic>
        <p:nvPicPr>
          <p:cNvPr id="4" name="Рисунок 3">
            <a:extLst>
              <a:ext uri="{FF2B5EF4-FFF2-40B4-BE49-F238E27FC236}">
                <a16:creationId xmlns:a16="http://schemas.microsoft.com/office/drawing/2014/main" id="{2587D992-E970-4703-A9AF-63E63C58C023}"/>
              </a:ext>
            </a:extLst>
          </p:cNvPr>
          <p:cNvPicPr>
            <a:picLocks noChangeAspect="1"/>
          </p:cNvPicPr>
          <p:nvPr/>
        </p:nvPicPr>
        <p:blipFill>
          <a:blip r:embed="rId3">
            <a:lum/>
            <a:alphaModFix/>
          </a:blip>
          <a:srcRect t="11503" b="8845"/>
          <a:stretch>
            <a:fillRect/>
          </a:stretch>
        </p:blipFill>
        <p:spPr>
          <a:xfrm>
            <a:off x="6122822" y="3228052"/>
            <a:ext cx="3778920" cy="2468880"/>
          </a:xfrm>
          <a:prstGeom prst="rect">
            <a:avLst/>
          </a:prstGeom>
          <a:noFill/>
          <a:ln>
            <a:noFill/>
          </a:ln>
        </p:spPr>
      </p:pic>
      <p:sp>
        <p:nvSpPr>
          <p:cNvPr id="5" name="Номер слайда 4">
            <a:extLst>
              <a:ext uri="{FF2B5EF4-FFF2-40B4-BE49-F238E27FC236}">
                <a16:creationId xmlns:a16="http://schemas.microsoft.com/office/drawing/2014/main" id="{0EB00E66-0D79-432B-974B-66F75A409A7D}"/>
              </a:ext>
            </a:extLst>
          </p:cNvPr>
          <p:cNvSpPr>
            <a:spLocks noGrp="1"/>
          </p:cNvSpPr>
          <p:nvPr>
            <p:ph type="sldNum" sz="quarter" idx="12"/>
          </p:nvPr>
        </p:nvSpPr>
        <p:spPr/>
        <p:txBody>
          <a:bodyPr/>
          <a:lstStyle/>
          <a:p>
            <a:pPr lvl="0"/>
            <a:fld id="{68F8BB4E-8157-42A7-A178-28A1B7158100}" type="slidenum">
              <a:rPr lang="en-US" smtClean="0"/>
              <a:t>133</a:t>
            </a:fld>
            <a:endParaRPr lang="en-US"/>
          </a:p>
        </p:txBody>
      </p:sp>
      <p:sp>
        <p:nvSpPr>
          <p:cNvPr id="7" name="TextBox 6">
            <a:extLst>
              <a:ext uri="{FF2B5EF4-FFF2-40B4-BE49-F238E27FC236}">
                <a16:creationId xmlns:a16="http://schemas.microsoft.com/office/drawing/2014/main" id="{053CA254-A755-4940-B210-8964899DBBCA}"/>
              </a:ext>
            </a:extLst>
          </p:cNvPr>
          <p:cNvSpPr txBox="1"/>
          <p:nvPr/>
        </p:nvSpPr>
        <p:spPr>
          <a:xfrm>
            <a:off x="274318" y="2355351"/>
            <a:ext cx="9381745" cy="3416320"/>
          </a:xfrm>
          <a:prstGeom prst="rect">
            <a:avLst/>
          </a:prstGeom>
          <a:noFill/>
        </p:spPr>
        <p:txBody>
          <a:bodyPr wrap="square">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slice.cc:34:7: warning: slicing object from type 'D' to 'B' discards 4 bytes of state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[cppcoreguidelines-slicing]</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use(d);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slice.cc:34:7: warning: slicing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object from type 'D' to 'B'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discards override 'f'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[cppcoreguidelines-slicing]</a:t>
            </a:r>
          </a:p>
        </p:txBody>
      </p:sp>
      <p:sp>
        <p:nvSpPr>
          <p:cNvPr id="8" name="Текст 2">
            <a:extLst>
              <a:ext uri="{FF2B5EF4-FFF2-40B4-BE49-F238E27FC236}">
                <a16:creationId xmlns:a16="http://schemas.microsoft.com/office/drawing/2014/main" id="{28D2692D-A454-4A77-A832-6F8762672E91}"/>
              </a:ext>
            </a:extLst>
          </p:cNvPr>
          <p:cNvSpPr txBox="1">
            <a:spLocks/>
          </p:cNvSpPr>
          <p:nvPr/>
        </p:nvSpPr>
        <p:spPr>
          <a:xfrm>
            <a:off x="503999" y="6022584"/>
            <a:ext cx="9071640" cy="743975"/>
          </a:xfrm>
          <a:prstGeom prst="rect">
            <a:avLst/>
          </a:prstGeom>
          <a:noFill/>
          <a:ln>
            <a:noFill/>
          </a:ln>
        </p:spPr>
        <p:txBody>
          <a:bodyPr vert="horz" lIns="0" tIns="0" rIns="0" bIns="0">
            <a:noAutofit/>
          </a:bodyPr>
          <a:lst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SzPct val="80000"/>
              <a:buFont typeface="Wingdings" panose="05000000000000000000" pitchFamily="2" charset="2"/>
              <a:buChar char="§"/>
            </a:pPr>
            <a:r>
              <a:rPr lang="ru-RU" sz="2800">
                <a:solidFill>
                  <a:sysClr val="windowText" lastClr="000000"/>
                </a:solidFill>
              </a:rPr>
              <a:t>Заметьте, нам не потребовалось запускать программу</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AFB58C-16CE-4E95-BDCB-17041D18733C}"/>
              </a:ext>
            </a:extLst>
          </p:cNvPr>
          <p:cNvSpPr txBox="1">
            <a:spLocks noGrp="1"/>
          </p:cNvSpPr>
          <p:nvPr>
            <p:ph type="title" idx="4294967295"/>
          </p:nvPr>
        </p:nvSpPr>
        <p:spPr>
          <a:xfrm>
            <a:off x="503999" y="91440"/>
            <a:ext cx="9071640" cy="1262160"/>
          </a:xfrm>
        </p:spPr>
        <p:txBody>
          <a:bodyPr vert="horz"/>
          <a:lstStyle/>
          <a:p>
            <a:pPr lvl="0" rtl="0"/>
            <a:r>
              <a:rPr lang="en-US"/>
              <a:t>Проверки времени исполнения</a:t>
            </a:r>
          </a:p>
        </p:txBody>
      </p:sp>
      <p:sp>
        <p:nvSpPr>
          <p:cNvPr id="3" name="Полилиния: фигура 2">
            <a:extLst>
              <a:ext uri="{FF2B5EF4-FFF2-40B4-BE49-F238E27FC236}">
                <a16:creationId xmlns:a16="http://schemas.microsoft.com/office/drawing/2014/main" id="{ABA74EA2-CA4E-448C-B0B1-3497411D6A82}"/>
              </a:ext>
            </a:extLst>
          </p:cNvPr>
          <p:cNvSpPr/>
          <p:nvPr/>
        </p:nvSpPr>
        <p:spPr>
          <a:xfrm>
            <a:off x="457558" y="1280159"/>
            <a:ext cx="9118079" cy="19382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foo(int* a, int len)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assert ((a != NULL) &amp;&amp; (len &gt; 1));</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a[len/2];   </a:t>
            </a: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ORLY?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4" name="Текст 3">
            <a:extLst>
              <a:ext uri="{FF2B5EF4-FFF2-40B4-BE49-F238E27FC236}">
                <a16:creationId xmlns:a16="http://schemas.microsoft.com/office/drawing/2014/main" id="{D52F503B-BB84-45C8-BD8D-196AC249F76B}"/>
              </a:ext>
            </a:extLst>
          </p:cNvPr>
          <p:cNvSpPr txBox="1">
            <a:spLocks noGrp="1"/>
          </p:cNvSpPr>
          <p:nvPr>
            <p:ph type="body" idx="4294967295"/>
          </p:nvPr>
        </p:nvSpPr>
        <p:spPr>
          <a:xfrm>
            <a:off x="457200" y="3474720"/>
            <a:ext cx="9071640" cy="1371599"/>
          </a:xfrm>
        </p:spPr>
        <p:txBody>
          <a:bodyPr vert="horz"/>
          <a:lstStyle/>
          <a:p>
            <a:pPr lvl="0" rtl="0">
              <a:buSzPct val="45000"/>
            </a:pPr>
            <a:r>
              <a:rPr lang="en-US"/>
              <a:t>Статически такое поймать невозможно</a:t>
            </a:r>
          </a:p>
          <a:p>
            <a:pPr lvl="0" rtl="0">
              <a:buSzPct val="45000"/>
            </a:pPr>
            <a:r>
              <a:rPr lang="en-US"/>
              <a:t>Выход: санитайзеры</a:t>
            </a:r>
          </a:p>
        </p:txBody>
      </p:sp>
      <p:sp>
        <p:nvSpPr>
          <p:cNvPr id="5" name="TextBox 4">
            <a:extLst>
              <a:ext uri="{FF2B5EF4-FFF2-40B4-BE49-F238E27FC236}">
                <a16:creationId xmlns:a16="http://schemas.microsoft.com/office/drawing/2014/main" id="{E75BC40B-4009-4DF8-9848-B3DF94737A09}"/>
              </a:ext>
            </a:extLst>
          </p:cNvPr>
          <p:cNvSpPr txBox="1"/>
          <p:nvPr/>
        </p:nvSpPr>
        <p:spPr>
          <a:xfrm>
            <a:off x="457199" y="4814717"/>
            <a:ext cx="9118439"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maybe-ub.c -O2 -fsanitize=address</a:t>
            </a:r>
          </a:p>
        </p:txBody>
      </p:sp>
      <p:pic>
        <p:nvPicPr>
          <p:cNvPr id="6" name="Рисунок 5">
            <a:extLst>
              <a:ext uri="{FF2B5EF4-FFF2-40B4-BE49-F238E27FC236}">
                <a16:creationId xmlns:a16="http://schemas.microsoft.com/office/drawing/2014/main" id="{1DA019B9-9177-4986-AB76-333E7FE38D74}"/>
              </a:ext>
            </a:extLst>
          </p:cNvPr>
          <p:cNvPicPr>
            <a:picLocks noChangeAspect="1"/>
          </p:cNvPicPr>
          <p:nvPr/>
        </p:nvPicPr>
        <p:blipFill>
          <a:blip r:embed="rId3">
            <a:lum/>
            <a:alphaModFix/>
          </a:blip>
          <a:srcRect/>
          <a:stretch>
            <a:fillRect/>
          </a:stretch>
        </p:blipFill>
        <p:spPr>
          <a:xfrm>
            <a:off x="160935" y="5473014"/>
            <a:ext cx="2176200" cy="1965960"/>
          </a:xfrm>
          <a:prstGeom prst="rect">
            <a:avLst/>
          </a:prstGeom>
          <a:noFill/>
          <a:ln>
            <a:noFill/>
          </a:ln>
        </p:spPr>
      </p:pic>
      <p:sp>
        <p:nvSpPr>
          <p:cNvPr id="7" name="Полилиния: фигура 6">
            <a:extLst>
              <a:ext uri="{FF2B5EF4-FFF2-40B4-BE49-F238E27FC236}">
                <a16:creationId xmlns:a16="http://schemas.microsoft.com/office/drawing/2014/main" id="{8D7B67FE-F818-4954-B2BB-2FA232E9860F}"/>
              </a:ext>
            </a:extLst>
          </p:cNvPr>
          <p:cNvSpPr/>
          <p:nvPr/>
        </p:nvSpPr>
        <p:spPr>
          <a:xfrm>
            <a:off x="2743199" y="5698800"/>
            <a:ext cx="6832438" cy="1159200"/>
          </a:xfrm>
          <a:custGeom>
            <a:avLst>
              <a:gd name="f0" fmla="val -2625"/>
              <a:gd name="f1" fmla="val 21967"/>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Больше санитайзеров описано на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gcc.gnu.org</a:t>
            </a:r>
          </a:p>
        </p:txBody>
      </p:sp>
      <p:sp>
        <p:nvSpPr>
          <p:cNvPr id="8" name="Номер слайда 7">
            <a:extLst>
              <a:ext uri="{FF2B5EF4-FFF2-40B4-BE49-F238E27FC236}">
                <a16:creationId xmlns:a16="http://schemas.microsoft.com/office/drawing/2014/main" id="{DDA5526C-2E45-4EFD-9C47-8D7A652A1DEF}"/>
              </a:ext>
            </a:extLst>
          </p:cNvPr>
          <p:cNvSpPr>
            <a:spLocks noGrp="1"/>
          </p:cNvSpPr>
          <p:nvPr>
            <p:ph type="sldNum" sz="quarter" idx="12"/>
          </p:nvPr>
        </p:nvSpPr>
        <p:spPr/>
        <p:txBody>
          <a:bodyPr/>
          <a:lstStyle/>
          <a:p>
            <a:pPr lvl="0"/>
            <a:fld id="{68F8BB4E-8157-42A7-A178-28A1B7158100}" type="slidenum">
              <a:rPr lang="en-US" smtClean="0"/>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787D57-CCAB-4B73-A932-49C1C1514C1F}"/>
              </a:ext>
            </a:extLst>
          </p:cNvPr>
          <p:cNvSpPr txBox="1">
            <a:spLocks noGrp="1"/>
          </p:cNvSpPr>
          <p:nvPr>
            <p:ph type="title" idx="4294967295"/>
          </p:nvPr>
        </p:nvSpPr>
        <p:spPr/>
        <p:txBody>
          <a:bodyPr vert="horz">
            <a:spAutoFit/>
          </a:bodyPr>
          <a:lstStyle/>
          <a:p>
            <a:pPr lvl="0" rtl="0"/>
            <a:r>
              <a:rPr lang="en-US"/>
              <a:t>Valgrind: основы</a:t>
            </a:r>
          </a:p>
        </p:txBody>
      </p:sp>
      <p:sp>
        <p:nvSpPr>
          <p:cNvPr id="3" name="Текст 2">
            <a:extLst>
              <a:ext uri="{FF2B5EF4-FFF2-40B4-BE49-F238E27FC236}">
                <a16:creationId xmlns:a16="http://schemas.microsoft.com/office/drawing/2014/main" id="{8E9C5236-CDE3-4962-B6C8-AB4887527889}"/>
              </a:ext>
            </a:extLst>
          </p:cNvPr>
          <p:cNvSpPr txBox="1">
            <a:spLocks noGrp="1"/>
          </p:cNvSpPr>
          <p:nvPr>
            <p:ph type="body" idx="4294967295"/>
          </p:nvPr>
        </p:nvSpPr>
        <p:spPr>
          <a:xfrm>
            <a:off x="503999" y="1737359"/>
            <a:ext cx="9071640" cy="2286000"/>
          </a:xfrm>
        </p:spPr>
        <p:txBody>
          <a:bodyPr vert="horz"/>
          <a:lstStyle/>
          <a:p>
            <a:pPr lvl="0" rtl="0">
              <a:buSzPct val="45000"/>
            </a:pPr>
            <a:r>
              <a:rPr lang="en-US"/>
              <a:t>Основная проблема санитайзеров: они портят итоговый код</a:t>
            </a:r>
          </a:p>
          <a:p>
            <a:pPr lvl="0" rtl="0">
              <a:buSzPct val="45000"/>
            </a:pPr>
            <a:r>
              <a:rPr lang="en-US"/>
              <a:t>Valgrind – инструмент, делающий то же самое для оригинальной программы</a:t>
            </a:r>
          </a:p>
        </p:txBody>
      </p:sp>
      <p:sp>
        <p:nvSpPr>
          <p:cNvPr id="4" name="TextBox 3">
            <a:extLst>
              <a:ext uri="{FF2B5EF4-FFF2-40B4-BE49-F238E27FC236}">
                <a16:creationId xmlns:a16="http://schemas.microsoft.com/office/drawing/2014/main" id="{854F782A-E1E5-4F12-B3E1-61E07909DD86}"/>
              </a:ext>
            </a:extLst>
          </p:cNvPr>
          <p:cNvSpPr txBox="1"/>
          <p:nvPr/>
        </p:nvSpPr>
        <p:spPr>
          <a:xfrm>
            <a:off x="432360" y="4123727"/>
            <a:ext cx="4607459" cy="225993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outrange.c -O2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a.out</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==4468== Syscall param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exit_group(status)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contains uninitialised byte(s)</a:t>
            </a:r>
          </a:p>
        </p:txBody>
      </p:sp>
      <p:pic>
        <p:nvPicPr>
          <p:cNvPr id="5" name="Рисунок 4">
            <a:extLst>
              <a:ext uri="{FF2B5EF4-FFF2-40B4-BE49-F238E27FC236}">
                <a16:creationId xmlns:a16="http://schemas.microsoft.com/office/drawing/2014/main" id="{60ECCA0B-D541-4BEF-9501-A9E434CE9A57}"/>
              </a:ext>
            </a:extLst>
          </p:cNvPr>
          <p:cNvPicPr>
            <a:picLocks noChangeAspect="1"/>
          </p:cNvPicPr>
          <p:nvPr/>
        </p:nvPicPr>
        <p:blipFill>
          <a:blip r:embed="rId3">
            <a:lum/>
            <a:alphaModFix/>
          </a:blip>
          <a:srcRect/>
          <a:stretch>
            <a:fillRect/>
          </a:stretch>
        </p:blipFill>
        <p:spPr>
          <a:xfrm>
            <a:off x="5078425" y="3864420"/>
            <a:ext cx="4819320" cy="3152520"/>
          </a:xfrm>
          <a:prstGeom prst="rect">
            <a:avLst/>
          </a:prstGeom>
          <a:noFill/>
          <a:ln>
            <a:noFill/>
          </a:ln>
        </p:spPr>
      </p:pic>
      <p:sp>
        <p:nvSpPr>
          <p:cNvPr id="6" name="TextBox 5">
            <a:extLst>
              <a:ext uri="{FF2B5EF4-FFF2-40B4-BE49-F238E27FC236}">
                <a16:creationId xmlns:a16="http://schemas.microsoft.com/office/drawing/2014/main" id="{747D3DA6-3A24-4535-876F-DA94FB82331B}"/>
              </a:ext>
            </a:extLst>
          </p:cNvPr>
          <p:cNvSpPr txBox="1"/>
          <p:nvPr/>
        </p:nvSpPr>
        <p:spPr>
          <a:xfrm>
            <a:off x="183506" y="6539716"/>
            <a:ext cx="7950038" cy="56273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При этом valgrind может гораздо больше</a:t>
            </a:r>
          </a:p>
        </p:txBody>
      </p:sp>
      <p:sp>
        <p:nvSpPr>
          <p:cNvPr id="7" name="Номер слайда 6">
            <a:extLst>
              <a:ext uri="{FF2B5EF4-FFF2-40B4-BE49-F238E27FC236}">
                <a16:creationId xmlns:a16="http://schemas.microsoft.com/office/drawing/2014/main" id="{30200D5C-5485-4E43-B03E-FC131464AEFC}"/>
              </a:ext>
            </a:extLst>
          </p:cNvPr>
          <p:cNvSpPr>
            <a:spLocks noGrp="1"/>
          </p:cNvSpPr>
          <p:nvPr>
            <p:ph type="sldNum" sz="quarter" idx="12"/>
          </p:nvPr>
        </p:nvSpPr>
        <p:spPr/>
        <p:txBody>
          <a:bodyPr/>
          <a:lstStyle/>
          <a:p>
            <a:pPr lvl="0"/>
            <a:fld id="{68F8BB4E-8157-42A7-A178-28A1B7158100}" type="slidenum">
              <a:rPr lang="en-US" smtClean="0"/>
              <a:t>135</a:t>
            </a:fld>
            <a:endParaRPr lang="en-US"/>
          </a:p>
        </p:txBody>
      </p:sp>
      <p:sp>
        <p:nvSpPr>
          <p:cNvPr id="9" name="TextBox 8">
            <a:extLst>
              <a:ext uri="{FF2B5EF4-FFF2-40B4-BE49-F238E27FC236}">
                <a16:creationId xmlns:a16="http://schemas.microsoft.com/office/drawing/2014/main" id="{C02D6295-CE6C-4533-B5B5-77CD87E7A461}"/>
              </a:ext>
            </a:extLst>
          </p:cNvPr>
          <p:cNvSpPr txBox="1"/>
          <p:nvPr/>
        </p:nvSpPr>
        <p:spPr>
          <a:xfrm>
            <a:off x="8774385" y="7102455"/>
            <a:ext cx="1306240" cy="369332"/>
          </a:xfrm>
          <a:prstGeom prst="rect">
            <a:avLst/>
          </a:prstGeom>
          <a:noFill/>
        </p:spPr>
        <p:txBody>
          <a:bodyPr wrap="square">
            <a:spAutoFit/>
          </a:bodyPr>
          <a:lstStyle/>
          <a:p>
            <a:r>
              <a:rPr lang="en-US">
                <a:hlinkClick r:id="rId4"/>
              </a:rPr>
              <a:t>outrange.c</a:t>
            </a:r>
            <a:endParaRPr lang="ru-RU"/>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EB06B4-C035-46CB-9142-55EF06B1BA3F}"/>
              </a:ext>
            </a:extLst>
          </p:cNvPr>
          <p:cNvSpPr txBox="1">
            <a:spLocks noGrp="1"/>
          </p:cNvSpPr>
          <p:nvPr>
            <p:ph type="title" idx="4294967295"/>
          </p:nvPr>
        </p:nvSpPr>
        <p:spPr/>
        <p:txBody>
          <a:bodyPr vert="horz"/>
          <a:lstStyle/>
          <a:p>
            <a:pPr lvl="0" rtl="0"/>
            <a:r>
              <a:rPr lang="en-US"/>
              <a:t>Valgrind и утечки памяти</a:t>
            </a:r>
          </a:p>
        </p:txBody>
      </p:sp>
      <p:sp>
        <p:nvSpPr>
          <p:cNvPr id="3" name="TextBox 2">
            <a:extLst>
              <a:ext uri="{FF2B5EF4-FFF2-40B4-BE49-F238E27FC236}">
                <a16:creationId xmlns:a16="http://schemas.microsoft.com/office/drawing/2014/main" id="{F83F6AF5-DC27-404E-A5C9-48F254F60F0E}"/>
              </a:ext>
            </a:extLst>
          </p:cNvPr>
          <p:cNvSpPr txBox="1"/>
          <p:nvPr/>
        </p:nvSpPr>
        <p:spPr>
          <a:xfrm>
            <a:off x="274320" y="3793679"/>
            <a:ext cx="9692640"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—tool=memcheck leak.x</a:t>
            </a:r>
          </a:p>
        </p:txBody>
      </p:sp>
      <p:sp>
        <p:nvSpPr>
          <p:cNvPr id="4" name="Полилиния: фигура 3">
            <a:extLst>
              <a:ext uri="{FF2B5EF4-FFF2-40B4-BE49-F238E27FC236}">
                <a16:creationId xmlns:a16="http://schemas.microsoft.com/office/drawing/2014/main" id="{1FF87AFE-E079-4C1D-B68C-F1F4B342F893}"/>
              </a:ext>
            </a:extLst>
          </p:cNvPr>
          <p:cNvSpPr/>
          <p:nvPr/>
        </p:nvSpPr>
        <p:spPr>
          <a:xfrm>
            <a:off x="365760" y="1645920"/>
            <a:ext cx="5212080" cy="19188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char *ix = malloc(10);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TextBox 4">
            <a:extLst>
              <a:ext uri="{FF2B5EF4-FFF2-40B4-BE49-F238E27FC236}">
                <a16:creationId xmlns:a16="http://schemas.microsoft.com/office/drawing/2014/main" id="{FDDD97DD-0CAC-4153-AE29-8B2A2EBFA468}"/>
              </a:ext>
            </a:extLst>
          </p:cNvPr>
          <p:cNvSpPr txBox="1"/>
          <p:nvPr/>
        </p:nvSpPr>
        <p:spPr>
          <a:xfrm>
            <a:off x="365760" y="4459680"/>
            <a:ext cx="9601200" cy="262035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HEAP SUMMARY:</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in use at exit: 10 bytes in 1 blocks</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total heap usage: 1 allocs, 0 frees, 10 bytes allocated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LEAK SUMMARY:</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==4578==    definitely lost: 10 bytes in 1 blocks</a:t>
            </a:r>
          </a:p>
        </p:txBody>
      </p:sp>
      <p:sp>
        <p:nvSpPr>
          <p:cNvPr id="6" name="Полилиния: фигура 5">
            <a:extLst>
              <a:ext uri="{FF2B5EF4-FFF2-40B4-BE49-F238E27FC236}">
                <a16:creationId xmlns:a16="http://schemas.microsoft.com/office/drawing/2014/main" id="{95FFB0E8-BA4D-48F5-9E5F-1DC567E529F8}"/>
              </a:ext>
            </a:extLst>
          </p:cNvPr>
          <p:cNvSpPr/>
          <p:nvPr/>
        </p:nvSpPr>
        <p:spPr>
          <a:xfrm>
            <a:off x="6064301" y="1492302"/>
            <a:ext cx="3902659" cy="199105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Эту память никто</a:t>
            </a:r>
            <a:br>
              <a:rPr lang="en-US" sz="2600" b="0" i="0" u="none" strike="noStrike" kern="1200" cap="none">
                <a:ln>
                  <a:noFill/>
                </a:ln>
                <a:latin typeface="Liberation Sans" pitchFamily="18"/>
                <a:ea typeface="Droid Sans Fallback" pitchFamily="2"/>
                <a:cs typeface="FreeSans" pitchFamily="2"/>
              </a:rPr>
            </a:br>
            <a:r>
              <a:rPr lang="en-US" sz="2600" b="0" i="0" u="none" strike="noStrike" kern="1200" cap="none">
                <a:ln>
                  <a:noFill/>
                </a:ln>
                <a:latin typeface="Liberation Sans" pitchFamily="18"/>
                <a:ea typeface="Droid Sans Fallback" pitchFamily="2"/>
                <a:cs typeface="FreeSans" pitchFamily="2"/>
              </a:rPr>
              <a:t>не освободит</a:t>
            </a:r>
          </a:p>
        </p:txBody>
      </p:sp>
      <p:sp>
        <p:nvSpPr>
          <p:cNvPr id="7" name="Прямая соединительная линия 6">
            <a:extLst>
              <a:ext uri="{FF2B5EF4-FFF2-40B4-BE49-F238E27FC236}">
                <a16:creationId xmlns:a16="http://schemas.microsoft.com/office/drawing/2014/main" id="{6105A118-01C6-497E-856A-E70DB30CE4D9}"/>
              </a:ext>
            </a:extLst>
          </p:cNvPr>
          <p:cNvSpPr/>
          <p:nvPr/>
        </p:nvSpPr>
        <p:spPr>
          <a:xfrm flipH="1" flipV="1">
            <a:off x="5369356" y="2443276"/>
            <a:ext cx="694945" cy="7316"/>
          </a:xfrm>
          <a:prstGeom prst="line">
            <a:avLst/>
          </a:prstGeom>
          <a:noFill/>
          <a:ln w="29160">
            <a:solidFill>
              <a:srgbClr val="000099"/>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Номер слайда 7">
            <a:extLst>
              <a:ext uri="{FF2B5EF4-FFF2-40B4-BE49-F238E27FC236}">
                <a16:creationId xmlns:a16="http://schemas.microsoft.com/office/drawing/2014/main" id="{F83C95F7-705E-49A0-BD0F-591652429EA6}"/>
              </a:ext>
            </a:extLst>
          </p:cNvPr>
          <p:cNvSpPr>
            <a:spLocks noGrp="1"/>
          </p:cNvSpPr>
          <p:nvPr>
            <p:ph type="sldNum" sz="quarter" idx="12"/>
          </p:nvPr>
        </p:nvSpPr>
        <p:spPr/>
        <p:txBody>
          <a:bodyPr/>
          <a:lstStyle/>
          <a:p>
            <a:pPr lvl="0"/>
            <a:fld id="{68F8BB4E-8157-42A7-A178-28A1B7158100}" type="slidenum">
              <a:rPr lang="en-US" smtClean="0"/>
              <a:t>136</a:t>
            </a:fld>
            <a:endParaRPr lang="en-US"/>
          </a:p>
        </p:txBody>
      </p:sp>
      <p:sp>
        <p:nvSpPr>
          <p:cNvPr id="10" name="TextBox 9">
            <a:extLst>
              <a:ext uri="{FF2B5EF4-FFF2-40B4-BE49-F238E27FC236}">
                <a16:creationId xmlns:a16="http://schemas.microsoft.com/office/drawing/2014/main" id="{870A6155-0A4A-466E-B57C-2531BBED26C5}"/>
              </a:ext>
            </a:extLst>
          </p:cNvPr>
          <p:cNvSpPr txBox="1"/>
          <p:nvPr/>
        </p:nvSpPr>
        <p:spPr>
          <a:xfrm>
            <a:off x="9286926" y="7190343"/>
            <a:ext cx="793699" cy="369332"/>
          </a:xfrm>
          <a:prstGeom prst="rect">
            <a:avLst/>
          </a:prstGeom>
          <a:noFill/>
        </p:spPr>
        <p:txBody>
          <a:bodyPr wrap="square">
            <a:spAutoFit/>
          </a:bodyPr>
          <a:lstStyle/>
          <a:p>
            <a:r>
              <a:rPr lang="en-US">
                <a:hlinkClick r:id="rId3"/>
              </a:rPr>
              <a:t>leak.c</a:t>
            </a:r>
            <a:endParaRPr lang="ru-RU"/>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328F97-5413-4DB4-B5FA-7B3BC1B39F84}"/>
              </a:ext>
            </a:extLst>
          </p:cNvPr>
          <p:cNvSpPr txBox="1">
            <a:spLocks noGrp="1"/>
          </p:cNvSpPr>
          <p:nvPr>
            <p:ph type="title" idx="4294967295"/>
          </p:nvPr>
        </p:nvSpPr>
        <p:spPr>
          <a:xfrm>
            <a:off x="503999" y="301320"/>
            <a:ext cx="9071640" cy="795960"/>
          </a:xfrm>
        </p:spPr>
        <p:txBody>
          <a:bodyPr vert="horz"/>
          <a:lstStyle/>
          <a:p>
            <a:pPr lvl="0" rtl="0"/>
            <a:r>
              <a:rPr lang="en-US"/>
              <a:t>Valgrind: ловим data races</a:t>
            </a:r>
          </a:p>
        </p:txBody>
      </p:sp>
      <p:sp>
        <p:nvSpPr>
          <p:cNvPr id="3" name="Полилиния: фигура 2">
            <a:extLst>
              <a:ext uri="{FF2B5EF4-FFF2-40B4-BE49-F238E27FC236}">
                <a16:creationId xmlns:a16="http://schemas.microsoft.com/office/drawing/2014/main" id="{5A369D39-EBCA-420C-BC61-8196029B2CB9}"/>
              </a:ext>
            </a:extLst>
          </p:cNvPr>
          <p:cNvSpPr/>
          <p:nvPr/>
        </p:nvSpPr>
        <p:spPr>
          <a:xfrm>
            <a:off x="274320" y="1280159"/>
            <a:ext cx="5486399" cy="5212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#include &lt;thread&gt;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#include &lt;iostream&gt;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int x = 0;</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void foo ()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auto t = std::thread([&amp;] { ++x; });</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t.detach();</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++x;</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int main ()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foo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std::cout &lt;&lt; x &lt;&lt; std::endl;</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a:t>
            </a:r>
          </a:p>
        </p:txBody>
      </p:sp>
      <p:sp>
        <p:nvSpPr>
          <p:cNvPr id="4" name="TextBox 3">
            <a:extLst>
              <a:ext uri="{FF2B5EF4-FFF2-40B4-BE49-F238E27FC236}">
                <a16:creationId xmlns:a16="http://schemas.microsoft.com/office/drawing/2014/main" id="{E049ABC8-7799-49F5-8603-B1042DE10010}"/>
              </a:ext>
            </a:extLst>
          </p:cNvPr>
          <p:cNvSpPr txBox="1"/>
          <p:nvPr/>
        </p:nvSpPr>
        <p:spPr>
          <a:xfrm>
            <a:off x="5943600" y="1828800"/>
            <a:ext cx="4080200" cy="117868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 race.cpp -pthread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1</a:t>
            </a:r>
          </a:p>
        </p:txBody>
      </p:sp>
      <p:pic>
        <p:nvPicPr>
          <p:cNvPr id="5" name="Рисунок 4">
            <a:extLst>
              <a:ext uri="{FF2B5EF4-FFF2-40B4-BE49-F238E27FC236}">
                <a16:creationId xmlns:a16="http://schemas.microsoft.com/office/drawing/2014/main" id="{47B9A83F-F0F0-4BDE-A66A-BEBFAFA41EC2}"/>
              </a:ext>
            </a:extLst>
          </p:cNvPr>
          <p:cNvPicPr>
            <a:picLocks noChangeAspect="1"/>
          </p:cNvPicPr>
          <p:nvPr/>
        </p:nvPicPr>
        <p:blipFill>
          <a:blip r:embed="rId3">
            <a:lum/>
            <a:alphaModFix/>
          </a:blip>
          <a:srcRect/>
          <a:stretch>
            <a:fillRect/>
          </a:stretch>
        </p:blipFill>
        <p:spPr>
          <a:xfrm>
            <a:off x="6155280" y="4232520"/>
            <a:ext cx="2348639" cy="3174120"/>
          </a:xfrm>
          <a:prstGeom prst="rect">
            <a:avLst/>
          </a:prstGeom>
          <a:noFill/>
          <a:ln>
            <a:noFill/>
          </a:ln>
        </p:spPr>
      </p:pic>
      <p:sp>
        <p:nvSpPr>
          <p:cNvPr id="6" name="Полилиния: фигура 5">
            <a:extLst>
              <a:ext uri="{FF2B5EF4-FFF2-40B4-BE49-F238E27FC236}">
                <a16:creationId xmlns:a16="http://schemas.microsoft.com/office/drawing/2014/main" id="{4ABA8090-7491-4788-AAE3-E7F6E345119F}"/>
              </a:ext>
            </a:extLst>
          </p:cNvPr>
          <p:cNvSpPr/>
          <p:nvPr/>
        </p:nvSpPr>
        <p:spPr>
          <a:xfrm>
            <a:off x="7680960" y="3383280"/>
            <a:ext cx="2399039" cy="1371599"/>
          </a:xfrm>
          <a:custGeom>
            <a:avLst>
              <a:gd name="f0" fmla="val -3227"/>
              <a:gd name="f1" fmla="val 15155"/>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Вроде у меня</a:t>
            </a:r>
            <a:br>
              <a:rPr lang="en-US" sz="1800" b="0" i="0" u="none" strike="noStrike" kern="1200" cap="none">
                <a:ln>
                  <a:noFill/>
                </a:ln>
                <a:latin typeface="Liberation Sans" pitchFamily="18"/>
                <a:ea typeface="Droid Sans Fallback" pitchFamily="2"/>
                <a:cs typeface="FreeSans" pitchFamily="2"/>
              </a:rPr>
            </a:br>
            <a:r>
              <a:rPr lang="en-US" sz="1800" b="0" i="0" u="none" strike="noStrike" kern="1200" cap="none">
                <a:ln>
                  <a:noFill/>
                </a:ln>
                <a:latin typeface="Liberation Sans" pitchFamily="18"/>
                <a:ea typeface="Droid Sans Fallback" pitchFamily="2"/>
                <a:cs typeface="FreeSans" pitchFamily="2"/>
              </a:rPr>
              <a:t>всё работает</a:t>
            </a:r>
          </a:p>
        </p:txBody>
      </p:sp>
      <p:sp>
        <p:nvSpPr>
          <p:cNvPr id="7" name="Номер слайда 6">
            <a:extLst>
              <a:ext uri="{FF2B5EF4-FFF2-40B4-BE49-F238E27FC236}">
                <a16:creationId xmlns:a16="http://schemas.microsoft.com/office/drawing/2014/main" id="{EE10821D-AE31-44DF-9ACA-93E79E75F229}"/>
              </a:ext>
            </a:extLst>
          </p:cNvPr>
          <p:cNvSpPr>
            <a:spLocks noGrp="1"/>
          </p:cNvSpPr>
          <p:nvPr>
            <p:ph type="sldNum" sz="quarter" idx="12"/>
          </p:nvPr>
        </p:nvSpPr>
        <p:spPr/>
        <p:txBody>
          <a:bodyPr/>
          <a:lstStyle/>
          <a:p>
            <a:pPr lvl="0"/>
            <a:fld id="{68F8BB4E-8157-42A7-A178-28A1B7158100}" type="slidenum">
              <a:rPr lang="en-US" smtClean="0"/>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3D5DFB-B782-45F8-B8CC-94ABF9F04FC8}"/>
              </a:ext>
            </a:extLst>
          </p:cNvPr>
          <p:cNvSpPr txBox="1">
            <a:spLocks noGrp="1"/>
          </p:cNvSpPr>
          <p:nvPr>
            <p:ph type="title" idx="4294967295"/>
          </p:nvPr>
        </p:nvSpPr>
        <p:spPr>
          <a:xfrm>
            <a:off x="503999" y="301320"/>
            <a:ext cx="9071640" cy="795960"/>
          </a:xfrm>
        </p:spPr>
        <p:txBody>
          <a:bodyPr vert="horz"/>
          <a:lstStyle/>
          <a:p>
            <a:pPr lvl="0" rtl="0"/>
            <a:r>
              <a:rPr lang="en-US"/>
              <a:t>Valgrind: ловим data races</a:t>
            </a:r>
          </a:p>
        </p:txBody>
      </p:sp>
      <p:sp>
        <p:nvSpPr>
          <p:cNvPr id="3" name="Полилиния: фигура 2">
            <a:extLst>
              <a:ext uri="{FF2B5EF4-FFF2-40B4-BE49-F238E27FC236}">
                <a16:creationId xmlns:a16="http://schemas.microsoft.com/office/drawing/2014/main" id="{5EC49CAC-8B08-4C0B-8E33-59D3ED871950}"/>
              </a:ext>
            </a:extLst>
          </p:cNvPr>
          <p:cNvSpPr/>
          <p:nvPr/>
        </p:nvSpPr>
        <p:spPr>
          <a:xfrm>
            <a:off x="365760" y="1280159"/>
            <a:ext cx="5394960" cy="5212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BABDB6"/>
              </a:gs>
              <a:gs pos="100000">
                <a:srgbClr val="555753"/>
              </a:gs>
            </a:gsLst>
            <a:lin ang="3600000"/>
          </a:gra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#include &lt;thread&gt;</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#include &lt;iostream&gt;</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int x = 0;</a:t>
            </a:r>
          </a:p>
          <a:p>
            <a:pPr marL="0" marR="0" lvl="0" indent="0" rtl="0" hangingPunct="0">
              <a:lnSpc>
                <a:spcPct val="100000"/>
              </a:lnSpc>
              <a:spcBef>
                <a:spcPts val="0"/>
              </a:spcBef>
              <a:spcAft>
                <a:spcPts val="0"/>
              </a:spcAft>
              <a:buNone/>
              <a:tabLst/>
            </a:pPr>
            <a:endParaRPr lang="en-US" sz="2000" b="0" i="0" u="none" strike="noStrike" kern="1200" cap="none">
              <a:ln>
                <a:noFill/>
              </a:ln>
              <a:latin typeface="LM Mono 12" pitchFamily="17"/>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void foo () {</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std::thread([&amp;] { ++x; }).detach();</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++x;</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a:t>
            </a:r>
          </a:p>
          <a:p>
            <a:pPr marL="0" marR="0" lvl="0" indent="0" rtl="0" hangingPunct="0">
              <a:lnSpc>
                <a:spcPct val="100000"/>
              </a:lnSpc>
              <a:spcBef>
                <a:spcPts val="0"/>
              </a:spcBef>
              <a:spcAft>
                <a:spcPts val="0"/>
              </a:spcAft>
              <a:buNone/>
              <a:tabLst/>
            </a:pPr>
            <a:endParaRPr lang="en-US" sz="2000" b="0" i="0" u="none" strike="noStrike" kern="1200" cap="none">
              <a:ln>
                <a:noFill/>
              </a:ln>
              <a:latin typeface="LM Mono 12" pitchFamily="17"/>
              <a:ea typeface="Droid Sans Fallback" pitchFamily="2"/>
              <a:cs typeface="FreeSans" pitchFamily="2"/>
            </a:endParaRP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int main () {</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foo ();</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std::cout &lt;&lt; x &lt;&lt; std::endl;</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000" b="0" i="0" u="none" strike="noStrike" kern="1200" cap="none">
                <a:ln>
                  <a:noFill/>
                </a:ln>
                <a:latin typeface="LM Mono 12" pitchFamily="17"/>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67257554-3225-4D20-9628-5982CCA4A7EF}"/>
              </a:ext>
            </a:extLst>
          </p:cNvPr>
          <p:cNvSpPr/>
          <p:nvPr/>
        </p:nvSpPr>
        <p:spPr>
          <a:xfrm>
            <a:off x="1645920" y="2287080"/>
            <a:ext cx="8321400" cy="3931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--tool=helgrind ./a.out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Possible data race during write</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of size 4 at 0x602548 by thread #1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at 0x400DEF: foo()</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by 0x400E20: main</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==4257==  This conflicts with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a previous write of size 4 by thread #2</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p:txBody>
      </p:sp>
      <p:sp>
        <p:nvSpPr>
          <p:cNvPr id="5" name="Номер слайда 4">
            <a:extLst>
              <a:ext uri="{FF2B5EF4-FFF2-40B4-BE49-F238E27FC236}">
                <a16:creationId xmlns:a16="http://schemas.microsoft.com/office/drawing/2014/main" id="{60BE3A70-E6BA-4A26-909F-DD616C2C8148}"/>
              </a:ext>
            </a:extLst>
          </p:cNvPr>
          <p:cNvSpPr>
            <a:spLocks noGrp="1"/>
          </p:cNvSpPr>
          <p:nvPr>
            <p:ph type="sldNum" sz="quarter" idx="12"/>
          </p:nvPr>
        </p:nvSpPr>
        <p:spPr/>
        <p:txBody>
          <a:bodyPr/>
          <a:lstStyle/>
          <a:p>
            <a:pPr lvl="0"/>
            <a:fld id="{68F8BB4E-8157-42A7-A178-28A1B7158100}" type="slidenum">
              <a:rPr lang="en-US" smtClean="0"/>
              <a:t>138</a:t>
            </a:fld>
            <a:endParaRPr lang="en-US"/>
          </a:p>
        </p:txBody>
      </p:sp>
      <p:sp>
        <p:nvSpPr>
          <p:cNvPr id="7" name="TextBox 6">
            <a:extLst>
              <a:ext uri="{FF2B5EF4-FFF2-40B4-BE49-F238E27FC236}">
                <a16:creationId xmlns:a16="http://schemas.microsoft.com/office/drawing/2014/main" id="{7ACA20AA-8B28-49E2-BCA7-025ACAB087A5}"/>
              </a:ext>
            </a:extLst>
          </p:cNvPr>
          <p:cNvSpPr txBox="1"/>
          <p:nvPr/>
        </p:nvSpPr>
        <p:spPr>
          <a:xfrm>
            <a:off x="9231782" y="7190343"/>
            <a:ext cx="848843" cy="369332"/>
          </a:xfrm>
          <a:prstGeom prst="rect">
            <a:avLst/>
          </a:prstGeom>
          <a:noFill/>
        </p:spPr>
        <p:txBody>
          <a:bodyPr wrap="square">
            <a:spAutoFit/>
          </a:bodyPr>
          <a:lstStyle/>
          <a:p>
            <a:r>
              <a:rPr lang="en-US">
                <a:hlinkClick r:id="rId3"/>
              </a:rPr>
              <a:t>race.cc</a:t>
            </a:r>
            <a:endParaRPr lang="ru-RU"/>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b="1"/>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139</a:t>
            </a:fld>
            <a:endParaRPr lang="en-US"/>
          </a:p>
        </p:txBody>
      </p:sp>
    </p:spTree>
    <p:extLst>
      <p:ext uri="{BB962C8B-B14F-4D97-AF65-F5344CB8AC3E}">
        <p14:creationId xmlns:p14="http://schemas.microsoft.com/office/powerpoint/2010/main" val="42143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571500" lvl="0" indent="-571500">
              <a:buSzPct val="80000"/>
              <a:buFont typeface="Wingdings" panose="05000000000000000000" pitchFamily="2" charset="2"/>
              <a:buChar char="Ø"/>
            </a:pPr>
            <a:r>
              <a:rPr lang="en-US"/>
              <a:t>Замена диграфов и триграфов (</a:t>
            </a:r>
            <a:r>
              <a:rPr lang="ru-RU"/>
              <a:t>устар.)</a:t>
            </a:r>
            <a:br>
              <a:rPr lang="en-US"/>
            </a:br>
            <a:endParaRPr lang="en-US"/>
          </a:p>
          <a:p>
            <a:pPr marL="571500" lvl="0" indent="-571500">
              <a:buSzPct val="80000"/>
              <a:buFont typeface="Wingdings" panose="05000000000000000000" pitchFamily="2" charset="2"/>
              <a:buChar char="Ø"/>
            </a:pPr>
            <a:endParaRPr lang="ru-RU"/>
          </a:p>
          <a:p>
            <a:pPr marL="571500" lvl="0" indent="-571500">
              <a:buSzPct val="80000"/>
              <a:buFont typeface="Wingdings" panose="05000000000000000000" pitchFamily="2" charset="2"/>
              <a:buChar char="Ø"/>
            </a:pPr>
            <a:r>
              <a:rPr lang="en-US"/>
              <a:t>Объединение строк</a:t>
            </a:r>
          </a:p>
          <a:p>
            <a:pPr marL="571500" lvl="0" indent="-571500">
              <a:buSzPct val="80000"/>
              <a:buFont typeface="Wingdings" panose="05000000000000000000" pitchFamily="2" charset="2"/>
              <a:buChar char="Ø"/>
            </a:pPr>
            <a:r>
              <a:rPr lang="en-US"/>
              <a:t>Удаление комментариев</a:t>
            </a:r>
          </a:p>
          <a:p>
            <a:pPr marL="571500" lvl="0" indent="-571500">
              <a:buSzPct val="80000"/>
              <a:buFont typeface="Wingdings" panose="05000000000000000000" pitchFamily="2" charset="2"/>
              <a:buChar char="Ø"/>
            </a:pPr>
            <a:r>
              <a:rPr lang="en-US"/>
              <a:t>Раскрытие макросов</a:t>
            </a:r>
          </a:p>
          <a:p>
            <a:pPr marL="571500" lvl="0" indent="-571500">
              <a:buSzPct val="80000"/>
              <a:buFont typeface="Wingdings" panose="05000000000000000000" pitchFamily="2" charset="2"/>
              <a:buChar char="Ø"/>
            </a:pPr>
            <a:r>
              <a:rPr lang="en-US"/>
              <a:t>Замена escape-последовательностей</a:t>
            </a:r>
          </a:p>
          <a:p>
            <a:pPr marL="571500" lvl="0" indent="-571500">
              <a:buSzPct val="80000"/>
              <a:buFont typeface="Wingdings" panose="05000000000000000000" pitchFamily="2" charset="2"/>
              <a:buChar char="Ø"/>
            </a:pPr>
            <a:r>
              <a:rPr lang="en-US"/>
              <a:t>Соединение литералов</a:t>
            </a:r>
          </a:p>
        </p:txBody>
      </p:sp>
      <p:sp>
        <p:nvSpPr>
          <p:cNvPr id="4" name="Полилиния: фигура 3">
            <a:extLst>
              <a:ext uri="{FF2B5EF4-FFF2-40B4-BE49-F238E27FC236}">
                <a16:creationId xmlns:a16="http://schemas.microsoft.com/office/drawing/2014/main" id="{8711FB59-9B4B-4C77-9C6D-3EA2293C1C0C}"/>
              </a:ext>
            </a:extLst>
          </p:cNvPr>
          <p:cNvSpPr/>
          <p:nvPr/>
        </p:nvSpPr>
        <p:spPr>
          <a:xfrm>
            <a:off x="1528919" y="2538373"/>
            <a:ext cx="804672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!ErrorOccured() ??!??! HandleError();</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14</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3582DF-554C-4352-8C68-4C19D4CAEF88}"/>
              </a:ext>
            </a:extLst>
          </p:cNvPr>
          <p:cNvSpPr txBox="1">
            <a:spLocks noGrp="1"/>
          </p:cNvSpPr>
          <p:nvPr>
            <p:ph type="title" idx="4294967295"/>
          </p:nvPr>
        </p:nvSpPr>
        <p:spPr>
          <a:xfrm>
            <a:off x="494280" y="41760"/>
            <a:ext cx="9071640" cy="1262160"/>
          </a:xfrm>
        </p:spPr>
        <p:txBody>
          <a:bodyPr vert="horz"/>
          <a:lstStyle/>
          <a:p>
            <a:pPr lvl="0" rtl="0"/>
            <a:r>
              <a:rPr lang="en-US" sz="5400"/>
              <a:t>Анализ производительности</a:t>
            </a:r>
          </a:p>
        </p:txBody>
      </p:sp>
      <p:sp>
        <p:nvSpPr>
          <p:cNvPr id="3" name="Текст 2">
            <a:extLst>
              <a:ext uri="{FF2B5EF4-FFF2-40B4-BE49-F238E27FC236}">
                <a16:creationId xmlns:a16="http://schemas.microsoft.com/office/drawing/2014/main" id="{F101B0B6-67BF-4396-9342-4AB91DBF93A3}"/>
              </a:ext>
            </a:extLst>
          </p:cNvPr>
          <p:cNvSpPr txBox="1">
            <a:spLocks noGrp="1"/>
          </p:cNvSpPr>
          <p:nvPr>
            <p:ph type="body" idx="4294967295"/>
          </p:nvPr>
        </p:nvSpPr>
        <p:spPr>
          <a:xfrm>
            <a:off x="503999" y="1463039"/>
            <a:ext cx="9005760" cy="5577840"/>
          </a:xfrm>
        </p:spPr>
        <p:txBody>
          <a:bodyPr vert="horz"/>
          <a:lstStyle/>
          <a:p>
            <a:pPr marL="457200" lvl="0" indent="-457200" rtl="0">
              <a:buSzPct val="80000"/>
              <a:buFont typeface="Wingdings" panose="05000000000000000000" pitchFamily="2" charset="2"/>
              <a:buChar char="§"/>
            </a:pPr>
            <a:r>
              <a:rPr lang="en-US"/>
              <a:t>Сколько раз была вызвана та или иная функция?</a:t>
            </a:r>
          </a:p>
          <a:p>
            <a:pPr marL="457200" lvl="0" indent="-457200" rtl="0">
              <a:buSzPct val="80000"/>
              <a:buFont typeface="Wingdings" panose="05000000000000000000" pitchFamily="2" charset="2"/>
              <a:buChar char="§"/>
            </a:pPr>
            <a:r>
              <a:rPr lang="en-US"/>
              <a:t>Сколько раз исполнялась конкретная строчка кода?</a:t>
            </a:r>
          </a:p>
          <a:p>
            <a:pPr marL="457200" lvl="0" indent="-457200" rtl="0">
              <a:buSzPct val="80000"/>
              <a:buFont typeface="Wingdings" panose="05000000000000000000" pitchFamily="2" charset="2"/>
              <a:buChar char="§"/>
            </a:pPr>
            <a:r>
              <a:rPr lang="en-US"/>
              <a:t>Сколько времени компилятор провёл в той или иной функции?</a:t>
            </a:r>
          </a:p>
          <a:p>
            <a:pPr marL="457200" lvl="0" indent="-457200" rtl="0">
              <a:buSzPct val="80000"/>
              <a:buFont typeface="Wingdings" panose="05000000000000000000" pitchFamily="2" charset="2"/>
              <a:buChar char="§"/>
            </a:pPr>
            <a:r>
              <a:rPr lang="en-US"/>
              <a:t>Как аннотировать дугу call-graph стоимостью в процентах времени исполнения</a:t>
            </a:r>
          </a:p>
        </p:txBody>
      </p:sp>
      <p:sp>
        <p:nvSpPr>
          <p:cNvPr id="4" name="Номер слайда 3">
            <a:extLst>
              <a:ext uri="{FF2B5EF4-FFF2-40B4-BE49-F238E27FC236}">
                <a16:creationId xmlns:a16="http://schemas.microsoft.com/office/drawing/2014/main" id="{3A117A6C-8E65-4819-BA84-622BD7088AF8}"/>
              </a:ext>
            </a:extLst>
          </p:cNvPr>
          <p:cNvSpPr>
            <a:spLocks noGrp="1"/>
          </p:cNvSpPr>
          <p:nvPr>
            <p:ph type="sldNum" sz="quarter" idx="12"/>
          </p:nvPr>
        </p:nvSpPr>
        <p:spPr/>
        <p:txBody>
          <a:bodyPr/>
          <a:lstStyle/>
          <a:p>
            <a:pPr lvl="0"/>
            <a:fld id="{68F8BB4E-8157-42A7-A178-28A1B7158100}" type="slidenum">
              <a:rPr lang="en-US" smtClean="0"/>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959B7F-E49E-4DF8-994E-F4405DEDC41B}"/>
              </a:ext>
            </a:extLst>
          </p:cNvPr>
          <p:cNvSpPr txBox="1">
            <a:spLocks noGrp="1"/>
          </p:cNvSpPr>
          <p:nvPr>
            <p:ph type="title" idx="4294967295"/>
          </p:nvPr>
        </p:nvSpPr>
        <p:spPr>
          <a:xfrm>
            <a:off x="457704" y="41760"/>
            <a:ext cx="9071640" cy="1262160"/>
          </a:xfrm>
        </p:spPr>
        <p:txBody>
          <a:bodyPr vert="horz"/>
          <a:lstStyle/>
          <a:p>
            <a:pPr lvl="0" rtl="0"/>
            <a:r>
              <a:rPr lang="en-US" sz="5400"/>
              <a:t>Анализ производительности</a:t>
            </a:r>
          </a:p>
        </p:txBody>
      </p:sp>
      <p:sp>
        <p:nvSpPr>
          <p:cNvPr id="3" name="Текст 2">
            <a:extLst>
              <a:ext uri="{FF2B5EF4-FFF2-40B4-BE49-F238E27FC236}">
                <a16:creationId xmlns:a16="http://schemas.microsoft.com/office/drawing/2014/main" id="{78B0322C-11E3-4E13-9396-32D30A203B4E}"/>
              </a:ext>
            </a:extLst>
          </p:cNvPr>
          <p:cNvSpPr txBox="1">
            <a:spLocks noGrp="1"/>
          </p:cNvSpPr>
          <p:nvPr>
            <p:ph type="body" idx="4294967295"/>
          </p:nvPr>
        </p:nvSpPr>
        <p:spPr>
          <a:xfrm>
            <a:off x="467423" y="1463039"/>
            <a:ext cx="9005760" cy="5577840"/>
          </a:xfrm>
        </p:spPr>
        <p:txBody>
          <a:bodyPr vert="horz"/>
          <a:lstStyle/>
          <a:p>
            <a:pPr marL="457200" lvl="0" indent="-457200" rtl="0">
              <a:buSzPct val="80000"/>
              <a:buFont typeface="Wingdings" panose="05000000000000000000" pitchFamily="2" charset="2"/>
              <a:buChar char="§"/>
            </a:pPr>
            <a:r>
              <a:rPr lang="en-US" b="1"/>
              <a:t>Сколько раз была вызвана та или иная функция?</a:t>
            </a:r>
          </a:p>
          <a:p>
            <a:pPr marL="457200" lvl="0" indent="-457200" rtl="0">
              <a:buSzPct val="80000"/>
              <a:buFont typeface="Wingdings" panose="05000000000000000000" pitchFamily="2" charset="2"/>
              <a:buChar char="§"/>
            </a:pPr>
            <a:r>
              <a:rPr lang="en-US" b="1"/>
              <a:t>Сколько раз исполнялась конкретная строчка кода?</a:t>
            </a:r>
          </a:p>
          <a:p>
            <a:pPr marL="457200" lvl="0" indent="-457200" rtl="0">
              <a:buSzPct val="80000"/>
              <a:buFont typeface="Wingdings" panose="05000000000000000000" pitchFamily="2" charset="2"/>
              <a:buChar char="§"/>
            </a:pPr>
            <a:r>
              <a:rPr lang="en-US"/>
              <a:t>Сколько времени компилятор провёл в той или иной функции?</a:t>
            </a:r>
          </a:p>
          <a:p>
            <a:pPr marL="457200" lvl="0" indent="-457200" rtl="0">
              <a:buSzPct val="80000"/>
              <a:buFont typeface="Wingdings" panose="05000000000000000000" pitchFamily="2" charset="2"/>
              <a:buChar char="§"/>
            </a:pPr>
            <a:r>
              <a:rPr lang="en-US"/>
              <a:t>Как аннотировать дугу call-graph стоимостью в процентах времени исполнения</a:t>
            </a:r>
          </a:p>
        </p:txBody>
      </p:sp>
      <p:sp>
        <p:nvSpPr>
          <p:cNvPr id="4" name="Полилиния: фигура 3">
            <a:extLst>
              <a:ext uri="{FF2B5EF4-FFF2-40B4-BE49-F238E27FC236}">
                <a16:creationId xmlns:a16="http://schemas.microsoft.com/office/drawing/2014/main" id="{4586100F-D9B3-4C85-B69F-4FE03FDA2C53}"/>
              </a:ext>
            </a:extLst>
          </p:cNvPr>
          <p:cNvSpPr/>
          <p:nvPr/>
        </p:nvSpPr>
        <p:spPr>
          <a:xfrm>
            <a:off x="329183" y="1371599"/>
            <a:ext cx="8931859" cy="2194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87F97B3A-9834-45FB-8C83-C461696A1C28}"/>
              </a:ext>
            </a:extLst>
          </p:cNvPr>
          <p:cNvSpPr/>
          <p:nvPr/>
        </p:nvSpPr>
        <p:spPr>
          <a:xfrm>
            <a:off x="2432304" y="6096636"/>
            <a:ext cx="5394960" cy="9442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5400" b="0" i="0" u="none" strike="noStrike" kern="1200" cap="none">
                <a:ln>
                  <a:noFill/>
                </a:ln>
                <a:latin typeface="Liberation Sans" pitchFamily="18"/>
                <a:ea typeface="Droid Sans Fallback" pitchFamily="2"/>
                <a:cs typeface="FreeSans" pitchFamily="2"/>
              </a:rPr>
              <a:t>Code coverage</a:t>
            </a:r>
          </a:p>
        </p:txBody>
      </p:sp>
      <p:cxnSp>
        <p:nvCxnSpPr>
          <p:cNvPr id="6" name="Соединитель: уступ 5">
            <a:extLst>
              <a:ext uri="{FF2B5EF4-FFF2-40B4-BE49-F238E27FC236}">
                <a16:creationId xmlns:a16="http://schemas.microsoft.com/office/drawing/2014/main" id="{628127B1-49D2-4604-8F21-D5EF4F2FE297}"/>
              </a:ext>
            </a:extLst>
          </p:cNvPr>
          <p:cNvCxnSpPr>
            <a:cxnSpLocks/>
            <a:endCxn id="4" idx="1"/>
          </p:cNvCxnSpPr>
          <p:nvPr/>
        </p:nvCxnSpPr>
        <p:spPr>
          <a:xfrm rot="16200000" flipV="1">
            <a:off x="9157434" y="2572487"/>
            <a:ext cx="705918" cy="498702"/>
          </a:xfrm>
          <a:prstGeom prst="bentConnector2">
            <a:avLst/>
          </a:prstGeom>
          <a:noFill/>
          <a:ln w="29160">
            <a:solidFill>
              <a:srgbClr val="000000"/>
            </a:solidFill>
            <a:prstDash val="solid"/>
            <a:tailEnd type="arrow"/>
          </a:ln>
        </p:spPr>
      </p:cxnSp>
      <p:cxnSp>
        <p:nvCxnSpPr>
          <p:cNvPr id="7" name="Соединитель: уступ 6">
            <a:extLst>
              <a:ext uri="{FF2B5EF4-FFF2-40B4-BE49-F238E27FC236}">
                <a16:creationId xmlns:a16="http://schemas.microsoft.com/office/drawing/2014/main" id="{8385E0B9-DA88-43CF-AB72-E9DAF726EF0C}"/>
              </a:ext>
            </a:extLst>
          </p:cNvPr>
          <p:cNvCxnSpPr>
            <a:cxnSpLocks/>
            <a:endCxn id="5" idx="1"/>
          </p:cNvCxnSpPr>
          <p:nvPr/>
        </p:nvCxnSpPr>
        <p:spPr>
          <a:xfrm rot="5400000">
            <a:off x="6743565" y="3552578"/>
            <a:ext cx="4099879" cy="1932480"/>
          </a:xfrm>
          <a:prstGeom prst="bentConnector2">
            <a:avLst/>
          </a:prstGeom>
          <a:noFill/>
          <a:ln w="29160">
            <a:solidFill>
              <a:srgbClr val="000000"/>
            </a:solidFill>
            <a:prstDash val="solid"/>
            <a:tailEnd type="arrow"/>
          </a:ln>
        </p:spPr>
      </p:cxnSp>
      <p:sp>
        <p:nvSpPr>
          <p:cNvPr id="8" name="Номер слайда 7">
            <a:extLst>
              <a:ext uri="{FF2B5EF4-FFF2-40B4-BE49-F238E27FC236}">
                <a16:creationId xmlns:a16="http://schemas.microsoft.com/office/drawing/2014/main" id="{3140ED72-AE7F-4217-A2CC-290F216C264A}"/>
              </a:ext>
            </a:extLst>
          </p:cNvPr>
          <p:cNvSpPr>
            <a:spLocks noGrp="1"/>
          </p:cNvSpPr>
          <p:nvPr>
            <p:ph type="sldNum" sz="quarter" idx="12"/>
          </p:nvPr>
        </p:nvSpPr>
        <p:spPr>
          <a:xfrm>
            <a:off x="3423941" y="7275729"/>
            <a:ext cx="2348280" cy="283946"/>
          </a:xfrm>
        </p:spPr>
        <p:txBody>
          <a:bodyPr/>
          <a:lstStyle/>
          <a:p>
            <a:pPr lvl="0"/>
            <a:fld id="{68F8BB4E-8157-42A7-A178-28A1B7158100}" type="slidenum">
              <a:rPr lang="en-US" smtClean="0"/>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0BBF85-D3F4-4947-806B-C19BEC9DD2E3}"/>
              </a:ext>
            </a:extLst>
          </p:cNvPr>
          <p:cNvSpPr txBox="1">
            <a:spLocks noGrp="1"/>
          </p:cNvSpPr>
          <p:nvPr>
            <p:ph type="title" idx="4294967295"/>
          </p:nvPr>
        </p:nvSpPr>
        <p:spPr>
          <a:xfrm>
            <a:off x="503999" y="109440"/>
            <a:ext cx="9071640" cy="1262160"/>
          </a:xfrm>
        </p:spPr>
        <p:txBody>
          <a:bodyPr vert="horz"/>
          <a:lstStyle/>
          <a:p>
            <a:pPr lvl="0" rtl="0"/>
            <a:r>
              <a:rPr lang="en-US"/>
              <a:t>Анализ покрытия: GCOV</a:t>
            </a:r>
          </a:p>
        </p:txBody>
      </p:sp>
      <p:sp>
        <p:nvSpPr>
          <p:cNvPr id="3" name="TextBox 2">
            <a:extLst>
              <a:ext uri="{FF2B5EF4-FFF2-40B4-BE49-F238E27FC236}">
                <a16:creationId xmlns:a16="http://schemas.microsoft.com/office/drawing/2014/main" id="{F7D48DED-3743-42D5-ABAD-49E369A6E3B3}"/>
              </a:ext>
            </a:extLst>
          </p:cNvPr>
          <p:cNvSpPr txBox="1"/>
          <p:nvPr/>
        </p:nvSpPr>
        <p:spPr>
          <a:xfrm>
            <a:off x="274320" y="1563480"/>
            <a:ext cx="9325803" cy="81826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--coverage fact.c main.c -O0 -g -lgcov -o test.x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./test.x</a:t>
            </a:r>
          </a:p>
        </p:txBody>
      </p:sp>
      <p:sp>
        <p:nvSpPr>
          <p:cNvPr id="4" name="Полилиния: фигура 3">
            <a:extLst>
              <a:ext uri="{FF2B5EF4-FFF2-40B4-BE49-F238E27FC236}">
                <a16:creationId xmlns:a16="http://schemas.microsoft.com/office/drawing/2014/main" id="{95FF2DF2-93B3-4DCA-8C37-AA46779544CD}"/>
              </a:ext>
            </a:extLst>
          </p:cNvPr>
          <p:cNvSpPr/>
          <p:nvPr/>
        </p:nvSpPr>
        <p:spPr>
          <a:xfrm>
            <a:off x="274320" y="3383280"/>
            <a:ext cx="2856586"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fact.gcda (gcno)</a:t>
            </a:r>
          </a:p>
        </p:txBody>
      </p:sp>
      <p:sp>
        <p:nvSpPr>
          <p:cNvPr id="5" name="Полилиния: фигура 4">
            <a:extLst>
              <a:ext uri="{FF2B5EF4-FFF2-40B4-BE49-F238E27FC236}">
                <a16:creationId xmlns:a16="http://schemas.microsoft.com/office/drawing/2014/main" id="{1D29F585-F954-4B48-8C42-9E67F1604DE6}"/>
              </a:ext>
            </a:extLst>
          </p:cNvPr>
          <p:cNvSpPr/>
          <p:nvPr/>
        </p:nvSpPr>
        <p:spPr>
          <a:xfrm>
            <a:off x="1428291" y="2637450"/>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TextBox 5">
            <a:extLst>
              <a:ext uri="{FF2B5EF4-FFF2-40B4-BE49-F238E27FC236}">
                <a16:creationId xmlns:a16="http://schemas.microsoft.com/office/drawing/2014/main" id="{A1BB49F3-066B-4A8E-AE30-DCC3607B72DD}"/>
              </a:ext>
            </a:extLst>
          </p:cNvPr>
          <p:cNvSpPr txBox="1"/>
          <p:nvPr/>
        </p:nvSpPr>
        <p:spPr>
          <a:xfrm>
            <a:off x="274320" y="4846320"/>
            <a:ext cx="2856586"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gcov fact.c</a:t>
            </a:r>
          </a:p>
        </p:txBody>
      </p:sp>
      <p:sp>
        <p:nvSpPr>
          <p:cNvPr id="7" name="Полилиния: фигура 6">
            <a:extLst>
              <a:ext uri="{FF2B5EF4-FFF2-40B4-BE49-F238E27FC236}">
                <a16:creationId xmlns:a16="http://schemas.microsoft.com/office/drawing/2014/main" id="{7CBDA458-FCFC-4703-9D6C-23802E27138A}"/>
              </a:ext>
            </a:extLst>
          </p:cNvPr>
          <p:cNvSpPr/>
          <p:nvPr/>
        </p:nvSpPr>
        <p:spPr>
          <a:xfrm>
            <a:off x="1428293" y="4171235"/>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олилиния: фигура 7">
            <a:extLst>
              <a:ext uri="{FF2B5EF4-FFF2-40B4-BE49-F238E27FC236}">
                <a16:creationId xmlns:a16="http://schemas.microsoft.com/office/drawing/2014/main" id="{04FAD3D3-8FEB-4910-842E-0CB1F78AD575}"/>
              </a:ext>
            </a:extLst>
          </p:cNvPr>
          <p:cNvSpPr/>
          <p:nvPr/>
        </p:nvSpPr>
        <p:spPr>
          <a:xfrm>
            <a:off x="274319" y="6126480"/>
            <a:ext cx="2856585"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fact.c.gcov</a:t>
            </a:r>
          </a:p>
        </p:txBody>
      </p:sp>
      <p:sp>
        <p:nvSpPr>
          <p:cNvPr id="9" name="Полилиния: фигура 8">
            <a:extLst>
              <a:ext uri="{FF2B5EF4-FFF2-40B4-BE49-F238E27FC236}">
                <a16:creationId xmlns:a16="http://schemas.microsoft.com/office/drawing/2014/main" id="{861C523E-697B-4003-AD90-9043C7A71F05}"/>
              </a:ext>
            </a:extLst>
          </p:cNvPr>
          <p:cNvSpPr/>
          <p:nvPr/>
        </p:nvSpPr>
        <p:spPr>
          <a:xfrm>
            <a:off x="1428293" y="5449825"/>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822EF49D-C835-4399-AC92-998EF1D5BD1F}"/>
              </a:ext>
            </a:extLst>
          </p:cNvPr>
          <p:cNvSpPr/>
          <p:nvPr/>
        </p:nvSpPr>
        <p:spPr>
          <a:xfrm>
            <a:off x="3613710" y="2743198"/>
            <a:ext cx="5986414" cy="338328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1:  unsigned</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5</a:t>
            </a:r>
            <a:r>
              <a:rPr lang="en-US" sz="2400" b="0" i="0" u="none" strike="noStrike" kern="1200" cap="none">
                <a:ln>
                  <a:noFill/>
                </a:ln>
                <a:latin typeface="Consolas" panose="020B0609020204030204" pitchFamily="49" charset="0"/>
                <a:ea typeface="Droid Sans Fallback" pitchFamily="2"/>
                <a:cs typeface="FreeSans" pitchFamily="2"/>
              </a:rPr>
              <a:t>: 2:  fact(unsigned x)</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3:  {</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5</a:t>
            </a:r>
            <a:r>
              <a:rPr lang="en-US" sz="2400" b="0" i="0" u="none" strike="noStrike" kern="1200" cap="none">
                <a:ln>
                  <a:noFill/>
                </a:ln>
                <a:latin typeface="Consolas" panose="020B0609020204030204" pitchFamily="49" charset="0"/>
                <a:ea typeface="Droid Sans Fallback" pitchFamily="2"/>
                <a:cs typeface="FreeSans" pitchFamily="2"/>
              </a:rPr>
              <a:t>: 4:    if (x &lt; 2)</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1</a:t>
            </a:r>
            <a:r>
              <a:rPr lang="en-US" sz="2400" b="0" i="0" u="none" strike="noStrike" kern="1200" cap="none">
                <a:ln>
                  <a:noFill/>
                </a:ln>
                <a:latin typeface="Consolas" panose="020B0609020204030204" pitchFamily="49" charset="0"/>
                <a:ea typeface="Droid Sans Fallback" pitchFamily="2"/>
                <a:cs typeface="FreeSans" pitchFamily="2"/>
              </a:rPr>
              <a:t>: 5:      return 1;</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6:</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4</a:t>
            </a:r>
            <a:r>
              <a:rPr lang="en-US" sz="2400" b="0" i="0" u="none" strike="noStrike" kern="1200" cap="none">
                <a:ln>
                  <a:noFill/>
                </a:ln>
                <a:latin typeface="Consolas" panose="020B0609020204030204" pitchFamily="49" charset="0"/>
                <a:ea typeface="Droid Sans Fallback" pitchFamily="2"/>
                <a:cs typeface="FreeSans" pitchFamily="2"/>
              </a:rPr>
              <a:t>: 7:    return x * fact(x - 1);</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8:  }</a:t>
            </a:r>
          </a:p>
        </p:txBody>
      </p:sp>
      <p:sp>
        <p:nvSpPr>
          <p:cNvPr id="11" name="Номер слайда 10">
            <a:extLst>
              <a:ext uri="{FF2B5EF4-FFF2-40B4-BE49-F238E27FC236}">
                <a16:creationId xmlns:a16="http://schemas.microsoft.com/office/drawing/2014/main" id="{EDCBE469-1391-4FAF-A0C6-D1FF8CB58B74}"/>
              </a:ext>
            </a:extLst>
          </p:cNvPr>
          <p:cNvSpPr>
            <a:spLocks noGrp="1"/>
          </p:cNvSpPr>
          <p:nvPr>
            <p:ph type="sldNum" sz="quarter" idx="12"/>
          </p:nvPr>
        </p:nvSpPr>
        <p:spPr/>
        <p:txBody>
          <a:bodyPr/>
          <a:lstStyle/>
          <a:p>
            <a:pPr lvl="0"/>
            <a:fld id="{68F8BB4E-8157-42A7-A178-28A1B7158100}" type="slidenum">
              <a:rPr lang="en-US" smtClean="0"/>
              <a:t>142</a:t>
            </a:fld>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343720-544B-4F22-B0A4-ED7DE70902E6}"/>
              </a:ext>
            </a:extLst>
          </p:cNvPr>
          <p:cNvSpPr txBox="1">
            <a:spLocks noGrp="1"/>
          </p:cNvSpPr>
          <p:nvPr>
            <p:ph type="title" idx="4294967295"/>
          </p:nvPr>
        </p:nvSpPr>
        <p:spPr>
          <a:xfrm>
            <a:off x="504359" y="109440"/>
            <a:ext cx="9071640" cy="1262160"/>
          </a:xfrm>
        </p:spPr>
        <p:txBody>
          <a:bodyPr vert="horz"/>
          <a:lstStyle/>
          <a:p>
            <a:pPr lvl="0" rtl="0"/>
            <a:r>
              <a:rPr lang="en-US"/>
              <a:t>GCOV: аннотация кода</a:t>
            </a:r>
          </a:p>
        </p:txBody>
      </p:sp>
      <p:sp>
        <p:nvSpPr>
          <p:cNvPr id="3" name="Полилиния: фигура 2">
            <a:extLst>
              <a:ext uri="{FF2B5EF4-FFF2-40B4-BE49-F238E27FC236}">
                <a16:creationId xmlns:a16="http://schemas.microsoft.com/office/drawing/2014/main" id="{0AC1E934-9F67-426C-9862-2D1C010EEF44}"/>
              </a:ext>
            </a:extLst>
          </p:cNvPr>
          <p:cNvSpPr/>
          <p:nvPr/>
        </p:nvSpPr>
        <p:spPr>
          <a:xfrm>
            <a:off x="5347411" y="2742840"/>
            <a:ext cx="4528109" cy="419161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void fooBar(void)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   counts[i]++;</a:t>
            </a:r>
            <a:br>
              <a:rPr lang="en-US" sz="2400" b="1" i="0" u="none" strike="noStrike" kern="1200" cap="none">
                <a:ln>
                  <a:noFill/>
                </a:ln>
                <a:latin typeface="Consolas" panose="020B0609020204030204" pitchFamily="49" charset="0"/>
                <a:ea typeface="Droid Sans Fallback" pitchFamily="2"/>
                <a:cs typeface="FreeSans" pitchFamily="2"/>
              </a:rPr>
            </a:br>
            <a:r>
              <a:rPr lang="en-US" sz="2400" b="1" i="0" u="none" strike="noStrike" kern="1200" cap="none">
                <a:ln>
                  <a:noFill/>
                </a:ln>
                <a:latin typeface="Consolas" panose="020B0609020204030204" pitchFamily="49" charset="0"/>
                <a:ea typeface="Droid Sans Fallback" pitchFamily="2"/>
                <a:cs typeface="FreeSans" pitchFamily="2"/>
              </a:rPr>
              <a:t>   </a:t>
            </a: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&lt;bb-i&gt;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(condition) {</a:t>
            </a:r>
          </a:p>
          <a:p>
            <a:pPr marL="0" marR="0" lvl="0" indent="0" algn="l" rtl="0" hangingPunct="0">
              <a:lnSpc>
                <a:spcPct val="100000"/>
              </a:lnSpc>
              <a:spcBef>
                <a:spcPts val="0"/>
              </a:spcBef>
              <a:spcAft>
                <a:spcPts val="0"/>
              </a:spcAft>
              <a:buNone/>
              <a:tabLst/>
            </a:pPr>
            <a:r>
              <a:rPr lang="en-US" sz="2400" b="1" i="0" u="none" strike="noStrike" kern="1200" cap="none">
                <a:ln>
                  <a:noFill/>
                </a:ln>
                <a:latin typeface="Consolas" panose="020B0609020204030204" pitchFamily="49" charset="0"/>
                <a:ea typeface="Droid Sans Fallback" pitchFamily="2"/>
                <a:cs typeface="FreeSans" pitchFamily="2"/>
              </a:rPr>
              <a:t>     counts[j]++;</a:t>
            </a:r>
            <a:br>
              <a:rPr lang="en-US" sz="2400" b="1" i="0" u="none" strike="noStrike" kern="1200" cap="none">
                <a:ln>
                  <a:noFill/>
                </a:ln>
                <a:latin typeface="Consolas" panose="020B0609020204030204" pitchFamily="49" charset="0"/>
                <a:ea typeface="Droid Sans Fallback" pitchFamily="2"/>
                <a:cs typeface="FreeSans" pitchFamily="2"/>
              </a:rPr>
            </a:br>
            <a:r>
              <a:rPr lang="en-US" sz="2400" b="1" i="0" u="none" strike="noStrike" kern="1200" cap="none">
                <a:ln>
                  <a:noFill/>
                </a:ln>
                <a:latin typeface="Consolas" panose="020B0609020204030204" pitchFamily="49" charset="0"/>
                <a:ea typeface="Droid Sans Fallback" pitchFamily="2"/>
                <a:cs typeface="FreeSans" pitchFamily="2"/>
              </a:rPr>
              <a:t>     </a:t>
            </a:r>
            <a:r>
              <a:rPr lang="en-US" sz="240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&lt;bb-j&gt;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 else {</a:t>
            </a: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&lt;bb-k&gt;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p:txBody>
      </p:sp>
      <p:sp>
        <p:nvSpPr>
          <p:cNvPr id="4" name="Полилиния: фигура 3">
            <a:extLst>
              <a:ext uri="{FF2B5EF4-FFF2-40B4-BE49-F238E27FC236}">
                <a16:creationId xmlns:a16="http://schemas.microsoft.com/office/drawing/2014/main" id="{A5777C5E-2DF1-4C2F-BA53-DA0EF0FD066A}"/>
              </a:ext>
            </a:extLst>
          </p:cNvPr>
          <p:cNvSpPr/>
          <p:nvPr/>
        </p:nvSpPr>
        <p:spPr>
          <a:xfrm>
            <a:off x="457200" y="2743199"/>
            <a:ext cx="3862705" cy="419161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void fooBar(void)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&lt;bb-i&gt;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(condition) {</a:t>
            </a: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&lt;bb-j&gt;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 else {</a:t>
            </a: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&lt;bb-k&gt;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p>
        </p:txBody>
      </p:sp>
      <p:sp>
        <p:nvSpPr>
          <p:cNvPr id="5" name="Полилиния: фигура 4">
            <a:extLst>
              <a:ext uri="{FF2B5EF4-FFF2-40B4-BE49-F238E27FC236}">
                <a16:creationId xmlns:a16="http://schemas.microsoft.com/office/drawing/2014/main" id="{38D05BA4-DDF4-4E99-B938-13539DBE1A81}"/>
              </a:ext>
            </a:extLst>
          </p:cNvPr>
          <p:cNvSpPr/>
          <p:nvPr/>
        </p:nvSpPr>
        <p:spPr>
          <a:xfrm>
            <a:off x="274320" y="1280159"/>
            <a:ext cx="9601200"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static ulong counts[numbbs];</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static struct bbobj = { numbbs, &amp;counts,“file1.c”};</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static void _GLOBAL_.I.fooBarGCOV() {  __bb_init_func(&amp;bbobj); }</a:t>
            </a:r>
          </a:p>
        </p:txBody>
      </p:sp>
      <p:sp>
        <p:nvSpPr>
          <p:cNvPr id="6" name="Полилиния: фигура 5">
            <a:extLst>
              <a:ext uri="{FF2B5EF4-FFF2-40B4-BE49-F238E27FC236}">
                <a16:creationId xmlns:a16="http://schemas.microsoft.com/office/drawing/2014/main" id="{FE737D23-B638-4259-9D28-369E9FD7577E}"/>
              </a:ext>
            </a:extLst>
          </p:cNvPr>
          <p:cNvSpPr/>
          <p:nvPr/>
        </p:nvSpPr>
        <p:spPr>
          <a:xfrm rot="16200000">
            <a:off x="4634657" y="4542157"/>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BEF61521-D4F9-455E-B8E6-A1628DFBBB1A}"/>
              </a:ext>
            </a:extLst>
          </p:cNvPr>
          <p:cNvSpPr>
            <a:spLocks noGrp="1"/>
          </p:cNvSpPr>
          <p:nvPr>
            <p:ph type="sldNum" sz="quarter" idx="12"/>
          </p:nvPr>
        </p:nvSpPr>
        <p:spPr/>
        <p:txBody>
          <a:bodyPr/>
          <a:lstStyle/>
          <a:p>
            <a:pPr lvl="0"/>
            <a:fld id="{68F8BB4E-8157-42A7-A178-28A1B7158100}" type="slidenum">
              <a:rPr lang="en-US" smtClean="0"/>
              <a:t>143</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672A2F8-73AC-4F58-99B2-3AE0AFDEF509}"/>
              </a:ext>
            </a:extLst>
          </p:cNvPr>
          <p:cNvSpPr>
            <a:spLocks noGrp="1"/>
          </p:cNvSpPr>
          <p:nvPr>
            <p:ph type="title"/>
          </p:nvPr>
        </p:nvSpPr>
        <p:spPr/>
        <p:txBody>
          <a:bodyPr/>
          <a:lstStyle/>
          <a:p>
            <a:r>
              <a:rPr lang="en-US" sz="5400"/>
              <a:t>Profile-guided </a:t>
            </a:r>
            <a:r>
              <a:rPr lang="ru-RU" sz="5400"/>
              <a:t>оптимизации</a:t>
            </a:r>
          </a:p>
        </p:txBody>
      </p:sp>
      <p:sp>
        <p:nvSpPr>
          <p:cNvPr id="4" name="Объект 3">
            <a:extLst>
              <a:ext uri="{FF2B5EF4-FFF2-40B4-BE49-F238E27FC236}">
                <a16:creationId xmlns:a16="http://schemas.microsoft.com/office/drawing/2014/main" id="{7CD6DDA8-101E-4C56-9F5E-4B9F2083C8FA}"/>
              </a:ext>
            </a:extLst>
          </p:cNvPr>
          <p:cNvSpPr>
            <a:spLocks noGrp="1"/>
          </p:cNvSpPr>
          <p:nvPr>
            <p:ph idx="1"/>
          </p:nvPr>
        </p:nvSpPr>
        <p:spPr>
          <a:xfrm>
            <a:off x="503999" y="1769040"/>
            <a:ext cx="9071640" cy="1654474"/>
          </a:xfrm>
        </p:spPr>
        <p:txBody>
          <a:bodyPr/>
          <a:lstStyle/>
          <a:p>
            <a:r>
              <a:rPr lang="en-US"/>
              <a:t>PGO </a:t>
            </a:r>
            <a:r>
              <a:rPr lang="ru-RU"/>
              <a:t>позволяет (если у нас есть частый сценарий использования) повлиять на учёт информации о дугах</a:t>
            </a:r>
          </a:p>
        </p:txBody>
      </p:sp>
      <p:sp>
        <p:nvSpPr>
          <p:cNvPr id="2" name="Номер слайда 1">
            <a:extLst>
              <a:ext uri="{FF2B5EF4-FFF2-40B4-BE49-F238E27FC236}">
                <a16:creationId xmlns:a16="http://schemas.microsoft.com/office/drawing/2014/main" id="{C5AA9FC9-8727-4628-BE78-E50E6721B8A7}"/>
              </a:ext>
            </a:extLst>
          </p:cNvPr>
          <p:cNvSpPr>
            <a:spLocks noGrp="1"/>
          </p:cNvSpPr>
          <p:nvPr>
            <p:ph type="sldNum" sz="quarter" idx="12"/>
          </p:nvPr>
        </p:nvSpPr>
        <p:spPr/>
        <p:txBody>
          <a:bodyPr/>
          <a:lstStyle/>
          <a:p>
            <a:pPr lvl="0"/>
            <a:fld id="{68F8BB4E-8157-42A7-A178-28A1B7158100}" type="slidenum">
              <a:rPr lang="ru-RU" smtClean="0"/>
              <a:t>144</a:t>
            </a:fld>
            <a:endParaRPr lang="ru-RU"/>
          </a:p>
        </p:txBody>
      </p:sp>
      <p:sp>
        <p:nvSpPr>
          <p:cNvPr id="5" name="TextBox 4">
            <a:extLst>
              <a:ext uri="{FF2B5EF4-FFF2-40B4-BE49-F238E27FC236}">
                <a16:creationId xmlns:a16="http://schemas.microsoft.com/office/drawing/2014/main" id="{243662AD-65DD-42F2-85A1-C3D1F6FB9BB9}"/>
              </a:ext>
            </a:extLst>
          </p:cNvPr>
          <p:cNvSpPr txBox="1"/>
          <p:nvPr/>
        </p:nvSpPr>
        <p:spPr>
          <a:xfrm>
            <a:off x="376917" y="3423514"/>
            <a:ext cx="8987377" cy="45784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 -fprofile-generate </a:t>
            </a:r>
            <a:r>
              <a:rPr lang="en-US" sz="2400">
                <a:latin typeface="Consolas" panose="020B0609020204030204" pitchFamily="49" charset="0"/>
                <a:ea typeface="Droid Sans Fallback" pitchFamily="2"/>
                <a:cs typeface="FreeSans" pitchFamily="2"/>
              </a:rPr>
              <a:t>pgotest</a:t>
            </a:r>
            <a:r>
              <a:rPr lang="en-US" sz="2400" b="0" i="0" u="none" strike="noStrike" kern="1200" cap="none">
                <a:ln>
                  <a:noFill/>
                </a:ln>
                <a:latin typeface="Consolas" panose="020B0609020204030204" pitchFamily="49" charset="0"/>
                <a:ea typeface="Droid Sans Fallback" pitchFamily="2"/>
                <a:cs typeface="FreeSans" pitchFamily="2"/>
              </a:rPr>
              <a:t>.cc -O2 -o test-pg.x</a:t>
            </a:r>
          </a:p>
        </p:txBody>
      </p:sp>
      <p:sp>
        <p:nvSpPr>
          <p:cNvPr id="6" name="Полилиния: фигура 5">
            <a:extLst>
              <a:ext uri="{FF2B5EF4-FFF2-40B4-BE49-F238E27FC236}">
                <a16:creationId xmlns:a16="http://schemas.microsoft.com/office/drawing/2014/main" id="{3334E0C3-3E38-4BB5-9E26-439B70CB7C2F}"/>
              </a:ext>
            </a:extLst>
          </p:cNvPr>
          <p:cNvSpPr/>
          <p:nvPr/>
        </p:nvSpPr>
        <p:spPr>
          <a:xfrm>
            <a:off x="4128546" y="4757948"/>
            <a:ext cx="2856586"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pgotest.gcda</a:t>
            </a:r>
          </a:p>
        </p:txBody>
      </p:sp>
      <p:sp>
        <p:nvSpPr>
          <p:cNvPr id="7" name="Полилиния: фигура 6">
            <a:extLst>
              <a:ext uri="{FF2B5EF4-FFF2-40B4-BE49-F238E27FC236}">
                <a16:creationId xmlns:a16="http://schemas.microsoft.com/office/drawing/2014/main" id="{281D1105-BB3E-4E91-8C0D-5C960C602687}"/>
              </a:ext>
            </a:extLst>
          </p:cNvPr>
          <p:cNvSpPr/>
          <p:nvPr/>
        </p:nvSpPr>
        <p:spPr>
          <a:xfrm>
            <a:off x="1039035" y="4043965"/>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TextBox 9">
            <a:extLst>
              <a:ext uri="{FF2B5EF4-FFF2-40B4-BE49-F238E27FC236}">
                <a16:creationId xmlns:a16="http://schemas.microsoft.com/office/drawing/2014/main" id="{C69C92AC-5516-4F2A-BF08-BA7635B6C378}"/>
              </a:ext>
            </a:extLst>
          </p:cNvPr>
          <p:cNvSpPr txBox="1"/>
          <p:nvPr/>
        </p:nvSpPr>
        <p:spPr>
          <a:xfrm>
            <a:off x="376917" y="6240538"/>
            <a:ext cx="9156590" cy="45784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hangingPunct="0"/>
            <a:r>
              <a:rPr lang="en-US" sz="2400" b="0" i="0" u="none" strike="noStrike" kern="1200" cap="none">
                <a:ln>
                  <a:noFill/>
                </a:ln>
                <a:latin typeface="Consolas" panose="020B0609020204030204" pitchFamily="49" charset="0"/>
                <a:ea typeface="Droid Sans Fallback" pitchFamily="2"/>
                <a:cs typeface="FreeSans" pitchFamily="2"/>
              </a:rPr>
              <a:t>$ g++ -fprofile-use </a:t>
            </a:r>
            <a:r>
              <a:rPr lang="en-US" sz="2400">
                <a:latin typeface="Consolas" panose="020B0609020204030204" pitchFamily="49" charset="0"/>
                <a:ea typeface="Droid Sans Fallback" pitchFamily="2"/>
                <a:cs typeface="FreeSans" pitchFamily="2"/>
              </a:rPr>
              <a:t>pgotest</a:t>
            </a:r>
            <a:r>
              <a:rPr lang="en-US" sz="2400" b="0" i="0" u="none" strike="noStrike" kern="1200" cap="none">
                <a:ln>
                  <a:noFill/>
                </a:ln>
                <a:latin typeface="Consolas" panose="020B0609020204030204" pitchFamily="49" charset="0"/>
                <a:ea typeface="Droid Sans Fallback" pitchFamily="2"/>
                <a:cs typeface="FreeSans" pitchFamily="2"/>
              </a:rPr>
              <a:t>.cc -O2 -o test-profiled.x</a:t>
            </a:r>
          </a:p>
        </p:txBody>
      </p:sp>
      <p:sp>
        <p:nvSpPr>
          <p:cNvPr id="11" name="Полилиния: фигура 10">
            <a:extLst>
              <a:ext uri="{FF2B5EF4-FFF2-40B4-BE49-F238E27FC236}">
                <a16:creationId xmlns:a16="http://schemas.microsoft.com/office/drawing/2014/main" id="{1064ECBE-797D-47C2-B0E4-E22D230FD452}"/>
              </a:ext>
            </a:extLst>
          </p:cNvPr>
          <p:cNvSpPr/>
          <p:nvPr/>
        </p:nvSpPr>
        <p:spPr>
          <a:xfrm>
            <a:off x="376917" y="4782273"/>
            <a:ext cx="2428094"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0"/>
            </a:srgbClr>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test-pg.x</a:t>
            </a:r>
          </a:p>
        </p:txBody>
      </p:sp>
      <p:sp>
        <p:nvSpPr>
          <p:cNvPr id="12" name="Полилиния: фигура 11">
            <a:extLst>
              <a:ext uri="{FF2B5EF4-FFF2-40B4-BE49-F238E27FC236}">
                <a16:creationId xmlns:a16="http://schemas.microsoft.com/office/drawing/2014/main" id="{F463FA98-F95C-4CAC-93BA-8AEC5D7F010A}"/>
              </a:ext>
            </a:extLst>
          </p:cNvPr>
          <p:cNvSpPr/>
          <p:nvPr/>
        </p:nvSpPr>
        <p:spPr>
          <a:xfrm rot="16200000">
            <a:off x="3226112" y="4827993"/>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3" name="Полилиния: фигура 12">
            <a:extLst>
              <a:ext uri="{FF2B5EF4-FFF2-40B4-BE49-F238E27FC236}">
                <a16:creationId xmlns:a16="http://schemas.microsoft.com/office/drawing/2014/main" id="{591F2AD1-BF87-441E-B5DD-F0816530C1E7}"/>
              </a:ext>
            </a:extLst>
          </p:cNvPr>
          <p:cNvSpPr/>
          <p:nvPr/>
        </p:nvSpPr>
        <p:spPr>
          <a:xfrm>
            <a:off x="5353507" y="5544963"/>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5" name="TextBox 14">
            <a:extLst>
              <a:ext uri="{FF2B5EF4-FFF2-40B4-BE49-F238E27FC236}">
                <a16:creationId xmlns:a16="http://schemas.microsoft.com/office/drawing/2014/main" id="{86024E69-9807-4C3D-8CEB-54BBB000CB5E}"/>
              </a:ext>
            </a:extLst>
          </p:cNvPr>
          <p:cNvSpPr txBox="1"/>
          <p:nvPr/>
        </p:nvSpPr>
        <p:spPr>
          <a:xfrm>
            <a:off x="8928482" y="7131559"/>
            <a:ext cx="1152143" cy="369332"/>
          </a:xfrm>
          <a:prstGeom prst="rect">
            <a:avLst/>
          </a:prstGeom>
          <a:noFill/>
        </p:spPr>
        <p:txBody>
          <a:bodyPr wrap="square">
            <a:spAutoFit/>
          </a:bodyPr>
          <a:lstStyle/>
          <a:p>
            <a:r>
              <a:rPr lang="en-US">
                <a:hlinkClick r:id="rId2"/>
              </a:rPr>
              <a:t>pgotest.cc</a:t>
            </a:r>
            <a:endParaRPr lang="ru-RU"/>
          </a:p>
        </p:txBody>
      </p:sp>
    </p:spTree>
    <p:extLst>
      <p:ext uri="{BB962C8B-B14F-4D97-AF65-F5344CB8AC3E}">
        <p14:creationId xmlns:p14="http://schemas.microsoft.com/office/powerpoint/2010/main" val="28346272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30C51EA-0213-43B2-B99F-910700230B6F}"/>
              </a:ext>
            </a:extLst>
          </p:cNvPr>
          <p:cNvSpPr txBox="1">
            <a:spLocks noGrp="1"/>
          </p:cNvSpPr>
          <p:nvPr>
            <p:ph type="body" idx="4294967295"/>
          </p:nvPr>
        </p:nvSpPr>
        <p:spPr>
          <a:xfrm>
            <a:off x="503999" y="1463039"/>
            <a:ext cx="9071640" cy="5760720"/>
          </a:xfrm>
        </p:spPr>
        <p:txBody>
          <a:bodyPr vert="horz"/>
          <a:lstStyle/>
          <a:p>
            <a:pPr lvl="0" rtl="0">
              <a:buSzPct val="45000"/>
            </a:pPr>
            <a:r>
              <a:rPr lang="en-US">
                <a:solidFill>
                  <a:srgbClr val="CCCCCC"/>
                </a:solidFill>
              </a:rPr>
              <a:t>Сколько раз была вызвана та или иная функция?</a:t>
            </a:r>
          </a:p>
          <a:p>
            <a:pPr lvl="0" rtl="0">
              <a:buSzPct val="45000"/>
            </a:pPr>
            <a:r>
              <a:rPr lang="en-US">
                <a:solidFill>
                  <a:srgbClr val="CCCCCC"/>
                </a:solidFill>
              </a:rPr>
              <a:t>Сколько раз исполнялась конкретная строчка кода?</a:t>
            </a:r>
          </a:p>
          <a:p>
            <a:pPr lvl="0" rtl="0">
              <a:buSzPct val="45000"/>
            </a:pPr>
            <a:r>
              <a:rPr lang="en-US"/>
              <a:t>Сколько времени компилятор провёл в той или иной функции?</a:t>
            </a:r>
          </a:p>
          <a:p>
            <a:pPr lvl="0" rtl="0">
              <a:buSzPct val="45000"/>
            </a:pPr>
            <a:r>
              <a:rPr lang="en-US"/>
              <a:t>Как аннотировать дугу call-graph стоимостью в процентах времени исполнения</a:t>
            </a:r>
          </a:p>
        </p:txBody>
      </p:sp>
      <p:sp>
        <p:nvSpPr>
          <p:cNvPr id="3" name="Заголовок 2">
            <a:extLst>
              <a:ext uri="{FF2B5EF4-FFF2-40B4-BE49-F238E27FC236}">
                <a16:creationId xmlns:a16="http://schemas.microsoft.com/office/drawing/2014/main" id="{1E4D53BB-92B3-46DF-937A-42492F347DAC}"/>
              </a:ext>
            </a:extLst>
          </p:cNvPr>
          <p:cNvSpPr txBox="1">
            <a:spLocks noGrp="1"/>
          </p:cNvSpPr>
          <p:nvPr>
            <p:ph type="title" idx="4294967295"/>
          </p:nvPr>
        </p:nvSpPr>
        <p:spPr>
          <a:xfrm>
            <a:off x="494640" y="41760"/>
            <a:ext cx="9071640" cy="1262160"/>
          </a:xfrm>
        </p:spPr>
        <p:txBody>
          <a:bodyPr vert="horz"/>
          <a:lstStyle/>
          <a:p>
            <a:pPr lvl="0" rtl="0"/>
            <a:r>
              <a:rPr lang="en-US" sz="5400"/>
              <a:t>Анализ производительности</a:t>
            </a:r>
          </a:p>
        </p:txBody>
      </p:sp>
      <p:sp>
        <p:nvSpPr>
          <p:cNvPr id="4" name="Номер слайда 3">
            <a:extLst>
              <a:ext uri="{FF2B5EF4-FFF2-40B4-BE49-F238E27FC236}">
                <a16:creationId xmlns:a16="http://schemas.microsoft.com/office/drawing/2014/main" id="{E364628E-CD28-4EB7-9349-62A6E827F4AF}"/>
              </a:ext>
            </a:extLst>
          </p:cNvPr>
          <p:cNvSpPr>
            <a:spLocks noGrp="1"/>
          </p:cNvSpPr>
          <p:nvPr>
            <p:ph type="sldNum" sz="quarter" idx="12"/>
          </p:nvPr>
        </p:nvSpPr>
        <p:spPr/>
        <p:txBody>
          <a:bodyPr/>
          <a:lstStyle/>
          <a:p>
            <a:pPr lvl="0"/>
            <a:fld id="{68F8BB4E-8157-42A7-A178-28A1B7158100}" type="slidenum">
              <a:rPr lang="en-US" smtClean="0"/>
              <a:t>145</a:t>
            </a:fld>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8A2EC2A-1F8C-42F3-AFD0-70E463410A1F}"/>
              </a:ext>
            </a:extLst>
          </p:cNvPr>
          <p:cNvSpPr txBox="1">
            <a:spLocks noGrp="1"/>
          </p:cNvSpPr>
          <p:nvPr>
            <p:ph type="body" idx="4294967295"/>
          </p:nvPr>
        </p:nvSpPr>
        <p:spPr>
          <a:xfrm>
            <a:off x="503999" y="1463039"/>
            <a:ext cx="9071640" cy="5760720"/>
          </a:xfrm>
        </p:spPr>
        <p:txBody>
          <a:bodyPr vert="horz"/>
          <a:lstStyle/>
          <a:p>
            <a:pPr lvl="0" rtl="0">
              <a:buSzPct val="45000"/>
            </a:pPr>
            <a:r>
              <a:rPr lang="en-US">
                <a:solidFill>
                  <a:srgbClr val="CCCCCC"/>
                </a:solidFill>
              </a:rPr>
              <a:t>Сколько раз была вызвана та или иная функция?</a:t>
            </a:r>
          </a:p>
          <a:p>
            <a:pPr lvl="0" rtl="0">
              <a:buSzPct val="45000"/>
            </a:pPr>
            <a:r>
              <a:rPr lang="en-US">
                <a:solidFill>
                  <a:srgbClr val="CCCCCC"/>
                </a:solidFill>
              </a:rPr>
              <a:t>Сколько раз исполнялась конкретная строчка кода?</a:t>
            </a:r>
          </a:p>
          <a:p>
            <a:pPr lvl="0" rtl="0">
              <a:buSzPct val="45000"/>
            </a:pPr>
            <a:r>
              <a:rPr lang="en-US"/>
              <a:t>Сколько времени компилятор провёл в той или иной функции?</a:t>
            </a:r>
          </a:p>
          <a:p>
            <a:pPr lvl="0" rtl="0">
              <a:buSzPct val="45000"/>
            </a:pPr>
            <a:r>
              <a:rPr lang="en-US"/>
              <a:t>Как аннотировать дугу call-graph стоимостью в процентах времени исполнения</a:t>
            </a:r>
          </a:p>
          <a:p>
            <a:pPr lvl="0" rtl="0">
              <a:buSzPct val="45000"/>
            </a:pPr>
            <a:r>
              <a:rPr lang="en-US"/>
              <a:t>Какие программы достаточно репрезентативны для сравнения разных архитектур?</a:t>
            </a:r>
          </a:p>
        </p:txBody>
      </p:sp>
      <p:sp>
        <p:nvSpPr>
          <p:cNvPr id="3" name="Заголовок 2">
            <a:extLst>
              <a:ext uri="{FF2B5EF4-FFF2-40B4-BE49-F238E27FC236}">
                <a16:creationId xmlns:a16="http://schemas.microsoft.com/office/drawing/2014/main" id="{849B4207-005B-4AC9-92A8-D3F326FB09C8}"/>
              </a:ext>
            </a:extLst>
          </p:cNvPr>
          <p:cNvSpPr txBox="1">
            <a:spLocks noGrp="1"/>
          </p:cNvSpPr>
          <p:nvPr>
            <p:ph type="title" idx="4294967295"/>
          </p:nvPr>
        </p:nvSpPr>
        <p:spPr>
          <a:xfrm>
            <a:off x="494640" y="41760"/>
            <a:ext cx="9071640" cy="1262160"/>
          </a:xfrm>
        </p:spPr>
        <p:txBody>
          <a:bodyPr vert="horz"/>
          <a:lstStyle/>
          <a:p>
            <a:pPr lvl="0" rtl="0"/>
            <a:r>
              <a:rPr lang="en-US" sz="5400"/>
              <a:t>Анализ производительности</a:t>
            </a:r>
          </a:p>
        </p:txBody>
      </p:sp>
      <p:sp>
        <p:nvSpPr>
          <p:cNvPr id="4" name="Номер слайда 3">
            <a:extLst>
              <a:ext uri="{FF2B5EF4-FFF2-40B4-BE49-F238E27FC236}">
                <a16:creationId xmlns:a16="http://schemas.microsoft.com/office/drawing/2014/main" id="{1ACE803E-9326-432A-86E1-88CE17BBE948}"/>
              </a:ext>
            </a:extLst>
          </p:cNvPr>
          <p:cNvSpPr>
            <a:spLocks noGrp="1"/>
          </p:cNvSpPr>
          <p:nvPr>
            <p:ph type="sldNum" sz="quarter" idx="12"/>
          </p:nvPr>
        </p:nvSpPr>
        <p:spPr/>
        <p:txBody>
          <a:bodyPr/>
          <a:lstStyle/>
          <a:p>
            <a:pPr lvl="0"/>
            <a:fld id="{68F8BB4E-8157-42A7-A178-28A1B7158100}" type="slidenum">
              <a:rPr lang="en-US" smtClean="0"/>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C2178C-976F-444A-9981-94CDD3A49E5C}"/>
              </a:ext>
            </a:extLst>
          </p:cNvPr>
          <p:cNvSpPr txBox="1">
            <a:spLocks noGrp="1"/>
          </p:cNvSpPr>
          <p:nvPr>
            <p:ph type="title" idx="4294967295"/>
          </p:nvPr>
        </p:nvSpPr>
        <p:spPr/>
        <p:txBody>
          <a:bodyPr vert="horz"/>
          <a:lstStyle/>
          <a:p>
            <a:pPr lvl="0" rtl="0"/>
            <a:r>
              <a:rPr lang="en-US"/>
              <a:t>Бенчмарки</a:t>
            </a:r>
          </a:p>
        </p:txBody>
      </p:sp>
      <p:sp>
        <p:nvSpPr>
          <p:cNvPr id="3" name="Текст 2">
            <a:extLst>
              <a:ext uri="{FF2B5EF4-FFF2-40B4-BE49-F238E27FC236}">
                <a16:creationId xmlns:a16="http://schemas.microsoft.com/office/drawing/2014/main" id="{B8FC5F17-BF03-45F3-A451-821D52CDB260}"/>
              </a:ext>
            </a:extLst>
          </p:cNvPr>
          <p:cNvSpPr txBox="1">
            <a:spLocks noGrp="1"/>
          </p:cNvSpPr>
          <p:nvPr>
            <p:ph type="body" idx="4294967295"/>
          </p:nvPr>
        </p:nvSpPr>
        <p:spPr>
          <a:xfrm>
            <a:off x="503999" y="1769040"/>
            <a:ext cx="9280080" cy="4814640"/>
          </a:xfrm>
        </p:spPr>
        <p:txBody>
          <a:bodyPr vert="horz"/>
          <a:lstStyle/>
          <a:p>
            <a:pPr lvl="0" rtl="0">
              <a:buSzPct val="45000"/>
            </a:pPr>
            <a:r>
              <a:rPr lang="en-US" b="1"/>
              <a:t>Dhrystone</a:t>
            </a:r>
            <a:r>
              <a:rPr lang="en-US"/>
              <a:t> – производительность целочисленной арифметики</a:t>
            </a:r>
          </a:p>
          <a:p>
            <a:pPr lvl="0" rtl="0">
              <a:buSzPct val="45000"/>
            </a:pPr>
            <a:r>
              <a:rPr lang="en-US" b="1"/>
              <a:t>Whetstone</a:t>
            </a:r>
            <a:r>
              <a:rPr lang="en-US"/>
              <a:t> – производительность арифметики с плавающей точкой</a:t>
            </a:r>
          </a:p>
          <a:p>
            <a:pPr lvl="0" rtl="0">
              <a:buSzPct val="45000"/>
            </a:pPr>
            <a:r>
              <a:rPr lang="en-US" b="1"/>
              <a:t>Coremark</a:t>
            </a:r>
            <a:r>
              <a:rPr lang="en-US"/>
              <a:t> – пакет тестов производительности, покрывающих недостатки Dhrystone</a:t>
            </a:r>
          </a:p>
          <a:p>
            <a:pPr lvl="0" rtl="0">
              <a:buSzPct val="45000"/>
            </a:pPr>
            <a:r>
              <a:rPr lang="en-US" b="1"/>
              <a:t>NAS</a:t>
            </a:r>
            <a:r>
              <a:rPr lang="en-US"/>
              <a:t> parallel benchmarks – производительность параллельных вычислений</a:t>
            </a:r>
          </a:p>
        </p:txBody>
      </p:sp>
      <p:sp>
        <p:nvSpPr>
          <p:cNvPr id="4" name="Номер слайда 3">
            <a:extLst>
              <a:ext uri="{FF2B5EF4-FFF2-40B4-BE49-F238E27FC236}">
                <a16:creationId xmlns:a16="http://schemas.microsoft.com/office/drawing/2014/main" id="{B70038A3-F0DA-43A9-B87E-3D0DEAF85108}"/>
              </a:ext>
            </a:extLst>
          </p:cNvPr>
          <p:cNvSpPr>
            <a:spLocks noGrp="1"/>
          </p:cNvSpPr>
          <p:nvPr>
            <p:ph type="sldNum" sz="quarter" idx="12"/>
          </p:nvPr>
        </p:nvSpPr>
        <p:spPr/>
        <p:txBody>
          <a:bodyPr/>
          <a:lstStyle/>
          <a:p>
            <a:pPr lvl="0"/>
            <a:fld id="{68F8BB4E-8157-42A7-A178-28A1B7158100}" type="slidenum">
              <a:rPr lang="en-US" smtClean="0"/>
              <a:t>147</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15A57A-AA9D-4A02-B5CF-E5C90C68D2BD}"/>
              </a:ext>
            </a:extLst>
          </p:cNvPr>
          <p:cNvSpPr txBox="1">
            <a:spLocks noGrp="1"/>
          </p:cNvSpPr>
          <p:nvPr>
            <p:ph type="title" idx="4294967295"/>
          </p:nvPr>
        </p:nvSpPr>
        <p:spPr>
          <a:xfrm>
            <a:off x="182880" y="182880"/>
            <a:ext cx="9601200" cy="1262160"/>
          </a:xfrm>
        </p:spPr>
        <p:txBody>
          <a:bodyPr vert="horz"/>
          <a:lstStyle/>
          <a:p>
            <a:pPr lvl="0" rtl="0"/>
            <a:r>
              <a:rPr lang="en-US" sz="3800"/>
              <a:t>Исследование dhrystone с помощью gprof</a:t>
            </a:r>
          </a:p>
        </p:txBody>
      </p:sp>
      <p:pic>
        <p:nvPicPr>
          <p:cNvPr id="3" name="Рисунок 2">
            <a:extLst>
              <a:ext uri="{FF2B5EF4-FFF2-40B4-BE49-F238E27FC236}">
                <a16:creationId xmlns:a16="http://schemas.microsoft.com/office/drawing/2014/main" id="{1947E34E-3416-49D4-A673-7C4DB5E6153A}"/>
              </a:ext>
            </a:extLst>
          </p:cNvPr>
          <p:cNvPicPr>
            <a:picLocks noChangeAspect="1"/>
          </p:cNvPicPr>
          <p:nvPr/>
        </p:nvPicPr>
        <p:blipFill>
          <a:blip r:embed="rId3">
            <a:lum/>
            <a:alphaModFix/>
          </a:blip>
          <a:srcRect/>
          <a:stretch>
            <a:fillRect/>
          </a:stretch>
        </p:blipFill>
        <p:spPr>
          <a:xfrm>
            <a:off x="182879" y="5587933"/>
            <a:ext cx="1664279" cy="1490400"/>
          </a:xfrm>
          <a:prstGeom prst="rect">
            <a:avLst/>
          </a:prstGeom>
          <a:noFill/>
          <a:ln>
            <a:noFill/>
          </a:ln>
        </p:spPr>
      </p:pic>
      <p:sp>
        <p:nvSpPr>
          <p:cNvPr id="4" name="Полилиния: фигура 3">
            <a:extLst>
              <a:ext uri="{FF2B5EF4-FFF2-40B4-BE49-F238E27FC236}">
                <a16:creationId xmlns:a16="http://schemas.microsoft.com/office/drawing/2014/main" id="{DF3B74F0-A03E-42AB-8C36-89F48C6BECD3}"/>
              </a:ext>
            </a:extLst>
          </p:cNvPr>
          <p:cNvSpPr/>
          <p:nvPr/>
        </p:nvSpPr>
        <p:spPr>
          <a:xfrm>
            <a:off x="2179930" y="5647334"/>
            <a:ext cx="7680960" cy="1371599"/>
          </a:xfrm>
          <a:custGeom>
            <a:avLst>
              <a:gd name="f0" fmla="val -1903"/>
              <a:gd name="f1" fmla="val 15665"/>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400" b="0" i="0" u="none" strike="noStrike" kern="1200" cap="none">
                <a:ln>
                  <a:noFill/>
                </a:ln>
                <a:latin typeface="Liberation Sans" pitchFamily="18"/>
                <a:ea typeface="Droid Sans Fallback" pitchFamily="2"/>
                <a:cs typeface="FreeSans" pitchFamily="2"/>
              </a:rPr>
              <a:t>Исходники dhrystone 2.1</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hlinkClick r:id="rId4"/>
              </a:rPr>
              <a:t>http://fossies.org/linux/privat/old/dhrystone-2.1.tar.gz</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Но это не ANSI C, их придется несколько причесать</a:t>
            </a:r>
          </a:p>
        </p:txBody>
      </p:sp>
      <p:sp>
        <p:nvSpPr>
          <p:cNvPr id="5" name="TextBox 4">
            <a:extLst>
              <a:ext uri="{FF2B5EF4-FFF2-40B4-BE49-F238E27FC236}">
                <a16:creationId xmlns:a16="http://schemas.microsoft.com/office/drawing/2014/main" id="{B878396B-BC8D-4507-841B-B0A957D4B8DB}"/>
              </a:ext>
            </a:extLst>
          </p:cNvPr>
          <p:cNvSpPr txBox="1"/>
          <p:nvPr/>
        </p:nvSpPr>
        <p:spPr>
          <a:xfrm>
            <a:off x="182879" y="1280159"/>
            <a:ext cx="8930309" cy="9984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gcc -fno-inline -w -pg -O2 -DHZ=60 dhry_1.c dhry_2.c -o dhry</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dhry</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gprof dhry gmon.out --width=120</a:t>
            </a:r>
          </a:p>
        </p:txBody>
      </p:sp>
      <p:sp>
        <p:nvSpPr>
          <p:cNvPr id="6" name="TextBox 5">
            <a:extLst>
              <a:ext uri="{FF2B5EF4-FFF2-40B4-BE49-F238E27FC236}">
                <a16:creationId xmlns:a16="http://schemas.microsoft.com/office/drawing/2014/main" id="{79A62133-A474-4391-B1A4-CCF53A5935CE}"/>
              </a:ext>
            </a:extLst>
          </p:cNvPr>
          <p:cNvSpPr txBox="1"/>
          <p:nvPr/>
        </p:nvSpPr>
        <p:spPr>
          <a:xfrm>
            <a:off x="182880" y="2454680"/>
            <a:ext cx="8930310" cy="280047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time   seconds   seconds    calls  ns/call  ns/call  name    </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24.30      0.33     0.33 10000000    32.56    32.56  Proc_8</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23.18      0.64     0.31                             main</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13.46      0.82     0.18 30000000     6.01     6.01  Proc_7</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11.22      0.97     0.15 10000000    15.03    34.07  Proc_1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9.35      1.09     0.13 30000000     4.17     4.17  Func_1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8.60      1.21     0.12 10000000    11.52    15.70  Func_2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3.74      1.26     0.05 10000000     5.01     5.01  Proc_2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3.36      1.30     0.05 10000000     4.51     7.01  Proc_6</a:t>
            </a:r>
          </a:p>
        </p:txBody>
      </p:sp>
      <p:sp>
        <p:nvSpPr>
          <p:cNvPr id="7" name="Номер слайда 6">
            <a:extLst>
              <a:ext uri="{FF2B5EF4-FFF2-40B4-BE49-F238E27FC236}">
                <a16:creationId xmlns:a16="http://schemas.microsoft.com/office/drawing/2014/main" id="{8AA3680F-08B9-437F-B721-FCA9DA9DAB85}"/>
              </a:ext>
            </a:extLst>
          </p:cNvPr>
          <p:cNvSpPr>
            <a:spLocks noGrp="1"/>
          </p:cNvSpPr>
          <p:nvPr>
            <p:ph type="sldNum" sz="quarter" idx="12"/>
          </p:nvPr>
        </p:nvSpPr>
        <p:spPr/>
        <p:txBody>
          <a:bodyPr/>
          <a:lstStyle/>
          <a:p>
            <a:pPr lvl="0"/>
            <a:fld id="{68F8BB4E-8157-42A7-A178-28A1B7158100}" type="slidenum">
              <a:rPr lang="en-US" smtClean="0"/>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E786C4-9F20-4294-AC92-BD11D715CEAF}"/>
              </a:ext>
            </a:extLst>
          </p:cNvPr>
          <p:cNvSpPr txBox="1">
            <a:spLocks noGrp="1"/>
          </p:cNvSpPr>
          <p:nvPr>
            <p:ph type="title" idx="4294967295"/>
          </p:nvPr>
        </p:nvSpPr>
        <p:spPr>
          <a:xfrm>
            <a:off x="503999" y="91440"/>
            <a:ext cx="9071640" cy="1262160"/>
          </a:xfrm>
        </p:spPr>
        <p:txBody>
          <a:bodyPr vert="horz"/>
          <a:lstStyle/>
          <a:p>
            <a:pPr lvl="0" rtl="0"/>
            <a:r>
              <a:rPr lang="en-US"/>
              <a:t>Профиль по call graph edges</a:t>
            </a:r>
          </a:p>
        </p:txBody>
      </p:sp>
      <p:sp>
        <p:nvSpPr>
          <p:cNvPr id="3" name="TextBox 2">
            <a:extLst>
              <a:ext uri="{FF2B5EF4-FFF2-40B4-BE49-F238E27FC236}">
                <a16:creationId xmlns:a16="http://schemas.microsoft.com/office/drawing/2014/main" id="{A5CEC886-43FB-4596-82E3-62AC17593742}"/>
              </a:ext>
            </a:extLst>
          </p:cNvPr>
          <p:cNvSpPr txBox="1"/>
          <p:nvPr/>
        </p:nvSpPr>
        <p:spPr>
          <a:xfrm>
            <a:off x="503998" y="1353600"/>
            <a:ext cx="8810099" cy="340114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index   %time   self  children called             name</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0.15  0.19     10000000/10000000  main [1]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[2]     25.4    0.15  0.19     10000000           Proc_1 [2]</a:t>
            </a:r>
          </a:p>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a:t>
            </a:r>
            <a:b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0.33  0.00     10000000/10000000  main [1]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[3]     24.3    0.33  0.00     10000000           Proc_8 [3]</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a:t>
            </a:r>
            <a:b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0.06  0.00     10000000/30000000  main [1]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0.06  0.00     10000000/30000000  Proc_1 [2]</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0.06  0.00     10000000/30000000  Proc_3 [8]</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[4]     13.4    0.18  0.00     30000000           Proc_7 [4]</a:t>
            </a:r>
          </a:p>
        </p:txBody>
      </p:sp>
      <p:sp>
        <p:nvSpPr>
          <p:cNvPr id="4" name="TextBox 3">
            <a:extLst>
              <a:ext uri="{FF2B5EF4-FFF2-40B4-BE49-F238E27FC236}">
                <a16:creationId xmlns:a16="http://schemas.microsoft.com/office/drawing/2014/main" id="{4FF66D2E-C60A-47C8-8DCD-D4043C1DF652}"/>
              </a:ext>
            </a:extLst>
          </p:cNvPr>
          <p:cNvSpPr txBox="1"/>
          <p:nvPr/>
        </p:nvSpPr>
        <p:spPr>
          <a:xfrm>
            <a:off x="352978" y="4999940"/>
            <a:ext cx="8961120" cy="1911599"/>
          </a:xfrm>
          <a:prstGeom prst="rect">
            <a:avLst/>
          </a:prstGeom>
          <a:noFill/>
          <a:ln>
            <a:noFill/>
          </a:ln>
        </p:spPr>
        <p:txBody>
          <a:bodyPr vert="horz" lIns="0" tIns="0" rIns="0" bIns="0" anchor="ctr"/>
          <a:lstStyle/>
          <a:p>
            <a:pPr lvl="0" algn="l" rtl="0" hangingPunct="0">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main → Proc_1 = 25.4%</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main → Proc_8 = 24.3%</a:t>
            </a:r>
          </a:p>
          <a:p>
            <a:pPr lvl="0" algn="l" rtl="0" hangingPunct="0">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Proc_3 → Proc_7 = 13.4%</a:t>
            </a:r>
          </a:p>
        </p:txBody>
      </p:sp>
      <p:sp>
        <p:nvSpPr>
          <p:cNvPr id="5" name="Номер слайда 4">
            <a:extLst>
              <a:ext uri="{FF2B5EF4-FFF2-40B4-BE49-F238E27FC236}">
                <a16:creationId xmlns:a16="http://schemas.microsoft.com/office/drawing/2014/main" id="{DF6FF3A1-3295-4324-B25D-9F232389B715}"/>
              </a:ext>
            </a:extLst>
          </p:cNvPr>
          <p:cNvSpPr>
            <a:spLocks noGrp="1"/>
          </p:cNvSpPr>
          <p:nvPr>
            <p:ph type="sldNum" sz="quarter" idx="12"/>
          </p:nvPr>
        </p:nvSpPr>
        <p:spPr/>
        <p:txBody>
          <a:bodyPr/>
          <a:lstStyle/>
          <a:p>
            <a:pPr lvl="0"/>
            <a:fld id="{68F8BB4E-8157-42A7-A178-28A1B7158100}" type="slidenum">
              <a:rPr lang="en-US" smtClean="0"/>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360000" lvl="0" indent="-360000">
              <a:buSzPct val="80000"/>
              <a:buFont typeface="Wingdings" panose="05000000000000000000" pitchFamily="2" charset="2"/>
              <a:buChar char="Ø"/>
            </a:pPr>
            <a:r>
              <a:rPr lang="en-US"/>
              <a:t>Замена диграфов и триграфов</a:t>
            </a:r>
          </a:p>
          <a:p>
            <a:pPr marL="360000" lvl="0" indent="-360000">
              <a:buSzPct val="80000"/>
              <a:buFont typeface="Wingdings" panose="05000000000000000000" pitchFamily="2" charset="2"/>
              <a:buChar char="Ø"/>
            </a:pPr>
            <a:r>
              <a:rPr lang="en-US"/>
              <a:t>Объединение строк</a:t>
            </a:r>
            <a:endParaRPr lang="ru-RU"/>
          </a:p>
          <a:p>
            <a:pPr lvl="0">
              <a:buSzPct val="45000"/>
            </a:pPr>
            <a:endParaRPr lang="en-US"/>
          </a:p>
          <a:p>
            <a:pPr marL="360000" lvl="0" indent="-360000">
              <a:buSzPct val="45000"/>
              <a:buFont typeface="Wingdings" panose="05000000000000000000" pitchFamily="2" charset="2"/>
              <a:buChar char="Ø"/>
            </a:pPr>
            <a:endParaRPr lang="ru-RU"/>
          </a:p>
          <a:p>
            <a:pPr marL="457200" lvl="0" indent="-457200">
              <a:buSzPct val="80000"/>
              <a:buFont typeface="Wingdings" panose="05000000000000000000" pitchFamily="2" charset="2"/>
              <a:buChar char="Ø"/>
            </a:pPr>
            <a:r>
              <a:rPr lang="en-US"/>
              <a:t>Удаление комментариев</a:t>
            </a:r>
          </a:p>
          <a:p>
            <a:pPr marL="457200" lvl="0" indent="-457200">
              <a:buSzPct val="80000"/>
              <a:buFont typeface="Wingdings" panose="05000000000000000000" pitchFamily="2" charset="2"/>
              <a:buChar char="Ø"/>
            </a:pPr>
            <a:r>
              <a:rPr lang="en-US"/>
              <a:t>Раскрытие макросов</a:t>
            </a:r>
          </a:p>
          <a:p>
            <a:pPr marL="457200" lvl="0" indent="-457200">
              <a:buSzPct val="80000"/>
              <a:buFont typeface="Wingdings" panose="05000000000000000000" pitchFamily="2" charset="2"/>
              <a:buChar char="Ø"/>
            </a:pPr>
            <a:r>
              <a:rPr lang="en-US"/>
              <a:t>Замена escape-последовательностей</a:t>
            </a:r>
          </a:p>
          <a:p>
            <a:pPr marL="457200" lvl="0" indent="-457200">
              <a:buSzPct val="80000"/>
              <a:buFont typeface="Wingdings" panose="05000000000000000000" pitchFamily="2" charset="2"/>
              <a:buChar char="Ø"/>
            </a:pPr>
            <a:r>
              <a:rPr lang="en-US"/>
              <a:t>Соединение литералов</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15</a:t>
            </a:fld>
            <a:endParaRPr lang="en-US"/>
          </a:p>
        </p:txBody>
      </p:sp>
      <p:sp>
        <p:nvSpPr>
          <p:cNvPr id="6" name="Полилиния: фигура 5">
            <a:extLst>
              <a:ext uri="{FF2B5EF4-FFF2-40B4-BE49-F238E27FC236}">
                <a16:creationId xmlns:a16="http://schemas.microsoft.com/office/drawing/2014/main" id="{FE1AE8B4-23CC-40AD-8854-41F2E09F5E31}"/>
              </a:ext>
            </a:extLst>
          </p:cNvPr>
          <p:cNvSpPr/>
          <p:nvPr/>
        </p:nvSpPr>
        <p:spPr>
          <a:xfrm>
            <a:off x="1591055" y="3134564"/>
            <a:ext cx="80467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#define A(x) do { x += 1; \</a:t>
            </a:r>
            <a:br>
              <a:rPr lang="en-US" sz="3200" b="0" i="0" u="none" strike="noStrike" kern="1200" cap="none">
                <a:ln>
                  <a:noFill/>
                </a:ln>
                <a:latin typeface="LM Mono 12" pitchFamily="17"/>
                <a:ea typeface="Droid Sans Fallback" pitchFamily="2"/>
                <a:cs typeface="FreeSans" pitchFamily="2"/>
              </a:rPr>
            </a:br>
            <a:r>
              <a:rPr lang="en-US" sz="3200" b="0" i="0" u="none" strike="noStrike" kern="1200" cap="none">
                <a:ln>
                  <a:noFill/>
                </a:ln>
                <a:latin typeface="LM Mono 12" pitchFamily="17"/>
                <a:ea typeface="Droid Sans Fallback" pitchFamily="2"/>
                <a:cs typeface="FreeSans" pitchFamily="2"/>
              </a:rPr>
              <a:t>      printf("%d", x); } while(0)</a:t>
            </a:r>
          </a:p>
        </p:txBody>
      </p:sp>
    </p:spTree>
    <p:extLst>
      <p:ext uri="{BB962C8B-B14F-4D97-AF65-F5344CB8AC3E}">
        <p14:creationId xmlns:p14="http://schemas.microsoft.com/office/powerpoint/2010/main" val="21260846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CBE1D1-9F33-4C90-9076-10EEC3903898}"/>
              </a:ext>
            </a:extLst>
          </p:cNvPr>
          <p:cNvSpPr txBox="1">
            <a:spLocks noGrp="1"/>
          </p:cNvSpPr>
          <p:nvPr>
            <p:ph type="title" idx="4294967295"/>
          </p:nvPr>
        </p:nvSpPr>
        <p:spPr>
          <a:xfrm>
            <a:off x="503999" y="109440"/>
            <a:ext cx="9071640" cy="1262160"/>
          </a:xfrm>
        </p:spPr>
        <p:txBody>
          <a:bodyPr vert="horz"/>
          <a:lstStyle/>
          <a:p>
            <a:pPr lvl="0" rtl="0"/>
            <a:r>
              <a:rPr lang="en-US" sz="5400"/>
              <a:t>Внутри gprof</a:t>
            </a:r>
          </a:p>
        </p:txBody>
      </p:sp>
      <p:sp>
        <p:nvSpPr>
          <p:cNvPr id="3" name="Текст 2">
            <a:extLst>
              <a:ext uri="{FF2B5EF4-FFF2-40B4-BE49-F238E27FC236}">
                <a16:creationId xmlns:a16="http://schemas.microsoft.com/office/drawing/2014/main" id="{A15DAA05-831A-4F1D-B312-6DC75803C33B}"/>
              </a:ext>
            </a:extLst>
          </p:cNvPr>
          <p:cNvSpPr txBox="1">
            <a:spLocks noGrp="1"/>
          </p:cNvSpPr>
          <p:nvPr>
            <p:ph type="body" idx="4294967295"/>
          </p:nvPr>
        </p:nvSpPr>
        <p:spPr>
          <a:xfrm>
            <a:off x="503999" y="1371599"/>
            <a:ext cx="9071640" cy="2276999"/>
          </a:xfrm>
        </p:spPr>
        <p:txBody>
          <a:bodyPr vert="horz"/>
          <a:lstStyle/>
          <a:p>
            <a:pPr lvl="0" rtl="0">
              <a:buSzPct val="45000"/>
            </a:pPr>
            <a:r>
              <a:rPr lang="en-US" b="1"/>
              <a:t>mcount</a:t>
            </a:r>
            <a:r>
              <a:rPr lang="en-US"/>
              <a:t>: аннотация кода количеством вызовов</a:t>
            </a:r>
          </a:p>
          <a:p>
            <a:pPr lvl="0" rtl="0">
              <a:buSzPct val="45000"/>
            </a:pPr>
            <a:r>
              <a:rPr lang="en-US" b="1"/>
              <a:t>profil</a:t>
            </a:r>
            <a:r>
              <a:rPr lang="en-US"/>
              <a:t>: сто раз в секунду информация о текущей функции</a:t>
            </a:r>
          </a:p>
        </p:txBody>
      </p:sp>
      <p:sp>
        <p:nvSpPr>
          <p:cNvPr id="4" name="Полилиния: фигура 3">
            <a:extLst>
              <a:ext uri="{FF2B5EF4-FFF2-40B4-BE49-F238E27FC236}">
                <a16:creationId xmlns:a16="http://schemas.microsoft.com/office/drawing/2014/main" id="{EF0FFDBD-F790-4733-895B-9CF56D1FE2B4}"/>
              </a:ext>
            </a:extLst>
          </p:cNvPr>
          <p:cNvSpPr/>
          <p:nvPr/>
        </p:nvSpPr>
        <p:spPr>
          <a:xfrm>
            <a:off x="503999" y="3297467"/>
            <a:ext cx="3749040" cy="37490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pushq   %rbp</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movq    %rsp, %rbp</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call    mcount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movl    $1, %eax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cmpl    $1, %edi</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ja      .L3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pic>
        <p:nvPicPr>
          <p:cNvPr id="5" name="Рисунок 4">
            <a:extLst>
              <a:ext uri="{FF2B5EF4-FFF2-40B4-BE49-F238E27FC236}">
                <a16:creationId xmlns:a16="http://schemas.microsoft.com/office/drawing/2014/main" id="{D79C08DD-FA02-4E34-8BFC-DED7C8449272}"/>
              </a:ext>
            </a:extLst>
          </p:cNvPr>
          <p:cNvPicPr>
            <a:picLocks noChangeAspect="1"/>
          </p:cNvPicPr>
          <p:nvPr/>
        </p:nvPicPr>
        <p:blipFill>
          <a:blip r:embed="rId3">
            <a:lum/>
            <a:alphaModFix/>
          </a:blip>
          <a:srcRect/>
          <a:stretch>
            <a:fillRect/>
          </a:stretch>
        </p:blipFill>
        <p:spPr>
          <a:xfrm>
            <a:off x="4551927" y="4480560"/>
            <a:ext cx="2551320" cy="2697480"/>
          </a:xfrm>
          <a:prstGeom prst="rect">
            <a:avLst/>
          </a:prstGeom>
          <a:noFill/>
          <a:ln>
            <a:noFill/>
          </a:ln>
        </p:spPr>
      </p:pic>
      <p:sp>
        <p:nvSpPr>
          <p:cNvPr id="6" name="Полилиния: фигура 5">
            <a:extLst>
              <a:ext uri="{FF2B5EF4-FFF2-40B4-BE49-F238E27FC236}">
                <a16:creationId xmlns:a16="http://schemas.microsoft.com/office/drawing/2014/main" id="{8AFB7886-2AD7-4586-878F-2041A7526EDB}"/>
              </a:ext>
            </a:extLst>
          </p:cNvPr>
          <p:cNvSpPr/>
          <p:nvPr/>
        </p:nvSpPr>
        <p:spPr>
          <a:xfrm>
            <a:off x="6014967" y="3108959"/>
            <a:ext cx="3474720" cy="1645920"/>
          </a:xfrm>
          <a:custGeom>
            <a:avLst>
              <a:gd name="f0" fmla="val 5576"/>
              <a:gd name="f1" fmla="val 27367"/>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Кажется, это </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может привести </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к проблемам</a:t>
            </a:r>
          </a:p>
        </p:txBody>
      </p:sp>
      <p:sp>
        <p:nvSpPr>
          <p:cNvPr id="7" name="Номер слайда 6">
            <a:extLst>
              <a:ext uri="{FF2B5EF4-FFF2-40B4-BE49-F238E27FC236}">
                <a16:creationId xmlns:a16="http://schemas.microsoft.com/office/drawing/2014/main" id="{2B93C508-F63A-4AC0-B823-BF6E864B01F1}"/>
              </a:ext>
            </a:extLst>
          </p:cNvPr>
          <p:cNvSpPr>
            <a:spLocks noGrp="1"/>
          </p:cNvSpPr>
          <p:nvPr>
            <p:ph type="sldNum" sz="quarter" idx="12"/>
          </p:nvPr>
        </p:nvSpPr>
        <p:spPr/>
        <p:txBody>
          <a:bodyPr/>
          <a:lstStyle/>
          <a:p>
            <a:pPr lvl="0"/>
            <a:fld id="{68F8BB4E-8157-42A7-A178-28A1B7158100}" type="slidenum">
              <a:rPr lang="en-US" smtClean="0"/>
              <a:t>150</a:t>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лилиния: фигура 2">
            <a:extLst>
              <a:ext uri="{FF2B5EF4-FFF2-40B4-BE49-F238E27FC236}">
                <a16:creationId xmlns:a16="http://schemas.microsoft.com/office/drawing/2014/main" id="{09F5C042-99A5-4CCF-A96F-BE16C86EE9B6}"/>
              </a:ext>
            </a:extLst>
          </p:cNvPr>
          <p:cNvSpPr/>
          <p:nvPr/>
        </p:nvSpPr>
        <p:spPr>
          <a:xfrm>
            <a:off x="365760" y="1458952"/>
            <a:ext cx="9052200"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work(int 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volatile int i = 0;</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while(i++ &lt; 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easy() { work(1000);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hard() { work(1000 * 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easy(); hard(); }</a:t>
            </a:r>
          </a:p>
        </p:txBody>
      </p:sp>
      <p:sp>
        <p:nvSpPr>
          <p:cNvPr id="4" name="Заголовок 3">
            <a:extLst>
              <a:ext uri="{FF2B5EF4-FFF2-40B4-BE49-F238E27FC236}">
                <a16:creationId xmlns:a16="http://schemas.microsoft.com/office/drawing/2014/main" id="{E6CC7C97-F0F3-4BFA-87B8-70224C4405F0}"/>
              </a:ext>
            </a:extLst>
          </p:cNvPr>
          <p:cNvSpPr txBox="1">
            <a:spLocks noGrp="1"/>
          </p:cNvSpPr>
          <p:nvPr>
            <p:ph type="title" idx="4294967295"/>
          </p:nvPr>
        </p:nvSpPr>
        <p:spPr>
          <a:xfrm>
            <a:off x="365760" y="4929584"/>
            <a:ext cx="9052200" cy="823821"/>
          </a:xfrm>
        </p:spPr>
        <p:txBody>
          <a:bodyPr vert="horz"/>
          <a:lstStyle/>
          <a:p>
            <a:pPr lvl="0" algn="l" rtl="0"/>
            <a:r>
              <a:rPr lang="ru-RU" sz="3600"/>
              <a:t>Как вы думаете что мы реально получим?</a:t>
            </a:r>
            <a:endParaRPr lang="en-US" sz="3600"/>
          </a:p>
        </p:txBody>
      </p:sp>
      <p:sp>
        <p:nvSpPr>
          <p:cNvPr id="5" name="Номер слайда 4">
            <a:extLst>
              <a:ext uri="{FF2B5EF4-FFF2-40B4-BE49-F238E27FC236}">
                <a16:creationId xmlns:a16="http://schemas.microsoft.com/office/drawing/2014/main" id="{A753F207-09BE-4B59-94E2-72C3BDC06AD3}"/>
              </a:ext>
            </a:extLst>
          </p:cNvPr>
          <p:cNvSpPr>
            <a:spLocks noGrp="1"/>
          </p:cNvSpPr>
          <p:nvPr>
            <p:ph type="sldNum" sz="quarter" idx="12"/>
          </p:nvPr>
        </p:nvSpPr>
        <p:spPr/>
        <p:txBody>
          <a:bodyPr/>
          <a:lstStyle/>
          <a:p>
            <a:pPr lvl="0"/>
            <a:fld id="{68F8BB4E-8157-42A7-A178-28A1B7158100}" type="slidenum">
              <a:rPr lang="en-US" smtClean="0"/>
              <a:t>151</a:t>
            </a:fld>
            <a:endParaRPr lang="en-US"/>
          </a:p>
        </p:txBody>
      </p:sp>
      <p:sp>
        <p:nvSpPr>
          <p:cNvPr id="6" name="TextBox 5">
            <a:extLst>
              <a:ext uri="{FF2B5EF4-FFF2-40B4-BE49-F238E27FC236}">
                <a16:creationId xmlns:a16="http://schemas.microsoft.com/office/drawing/2014/main" id="{8FB51210-FAD3-4545-AB44-8DED18BC408A}"/>
              </a:ext>
            </a:extLst>
          </p:cNvPr>
          <p:cNvSpPr txBox="1"/>
          <p:nvPr/>
        </p:nvSpPr>
        <p:spPr>
          <a:xfrm>
            <a:off x="365760" y="5844845"/>
            <a:ext cx="7633673" cy="117868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-pg profil-gprof.c -O1 -g -o test-pg.x</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./test-pg.x</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gprof test-pg.x gmon.out --width=120</a:t>
            </a:r>
          </a:p>
        </p:txBody>
      </p:sp>
      <p:sp>
        <p:nvSpPr>
          <p:cNvPr id="7" name="Заголовок 1">
            <a:extLst>
              <a:ext uri="{FF2B5EF4-FFF2-40B4-BE49-F238E27FC236}">
                <a16:creationId xmlns:a16="http://schemas.microsoft.com/office/drawing/2014/main" id="{47D5B436-0435-4D2F-B761-6BF5F0E70B97}"/>
              </a:ext>
            </a:extLst>
          </p:cNvPr>
          <p:cNvSpPr txBox="1">
            <a:spLocks/>
          </p:cNvSpPr>
          <p:nvPr/>
        </p:nvSpPr>
        <p:spPr>
          <a:xfrm>
            <a:off x="503999" y="109440"/>
            <a:ext cx="9071640"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sz="5400">
                <a:solidFill>
                  <a:sysClr val="windowText" lastClr="000000"/>
                </a:solidFill>
              </a:rPr>
              <a:t>Проблемы </a:t>
            </a:r>
            <a:r>
              <a:rPr lang="en-US" sz="5400">
                <a:solidFill>
                  <a:sysClr val="windowText" lastClr="000000"/>
                </a:solidFill>
              </a:rPr>
              <a:t>gprof</a:t>
            </a:r>
          </a:p>
        </p:txBody>
      </p:sp>
      <p:sp>
        <p:nvSpPr>
          <p:cNvPr id="8" name="Заголовок 3">
            <a:extLst>
              <a:ext uri="{FF2B5EF4-FFF2-40B4-BE49-F238E27FC236}">
                <a16:creationId xmlns:a16="http://schemas.microsoft.com/office/drawing/2014/main" id="{AD70BC1A-2C1E-4099-9CC5-C0A026FD204A}"/>
              </a:ext>
            </a:extLst>
          </p:cNvPr>
          <p:cNvSpPr txBox="1">
            <a:spLocks/>
          </p:cNvSpPr>
          <p:nvPr/>
        </p:nvSpPr>
        <p:spPr>
          <a:xfrm>
            <a:off x="5208422" y="1623804"/>
            <a:ext cx="4052621" cy="1378323"/>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pPr algn="l"/>
            <a:r>
              <a:rPr lang="ru-RU" sz="2800">
                <a:solidFill>
                  <a:srgbClr val="FF0000"/>
                </a:solidFill>
                <a:latin typeface="Consolas" panose="020B0609020204030204" pitchFamily="49" charset="0"/>
              </a:rPr>
              <a:t>main → hard = 99.9%</a:t>
            </a:r>
            <a:br>
              <a:rPr lang="ru-RU" sz="2800">
                <a:solidFill>
                  <a:srgbClr val="FF0000"/>
                </a:solidFill>
                <a:latin typeface="Consolas" panose="020B0609020204030204" pitchFamily="49" charset="0"/>
              </a:rPr>
            </a:br>
            <a:r>
              <a:rPr lang="ru-RU" sz="2800">
                <a:solidFill>
                  <a:srgbClr val="FF0000"/>
                </a:solidFill>
                <a:latin typeface="Consolas" panose="020B0609020204030204" pitchFamily="49" charset="0"/>
              </a:rPr>
              <a:t>main → easy = 0.01%</a:t>
            </a:r>
            <a:endParaRPr lang="ru-RU" sz="2800">
              <a:solidFill>
                <a:srgbClr val="FF0000"/>
              </a:solidFill>
            </a:endParaRPr>
          </a:p>
        </p:txBody>
      </p:sp>
    </p:spTree>
    <p:extLst>
      <p:ext uri="{BB962C8B-B14F-4D97-AF65-F5344CB8AC3E}">
        <p14:creationId xmlns:p14="http://schemas.microsoft.com/office/powerpoint/2010/main" val="16125944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лилиния: фигура 2">
            <a:extLst>
              <a:ext uri="{FF2B5EF4-FFF2-40B4-BE49-F238E27FC236}">
                <a16:creationId xmlns:a16="http://schemas.microsoft.com/office/drawing/2014/main" id="{09F5C042-99A5-4CCF-A96F-BE16C86EE9B6}"/>
              </a:ext>
            </a:extLst>
          </p:cNvPr>
          <p:cNvSpPr/>
          <p:nvPr/>
        </p:nvSpPr>
        <p:spPr>
          <a:xfrm>
            <a:off x="365760" y="1458952"/>
            <a:ext cx="9052200" cy="3383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lumMod val="75000"/>
            </a:schemeClr>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work(int 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volatile int i = 0;</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while(i++ &lt; 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easy() { work(1000);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void hard() { work(1000 * 1000);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easy(); hard(); }</a:t>
            </a:r>
          </a:p>
        </p:txBody>
      </p:sp>
      <p:sp>
        <p:nvSpPr>
          <p:cNvPr id="5" name="Номер слайда 4">
            <a:extLst>
              <a:ext uri="{FF2B5EF4-FFF2-40B4-BE49-F238E27FC236}">
                <a16:creationId xmlns:a16="http://schemas.microsoft.com/office/drawing/2014/main" id="{A753F207-09BE-4B59-94E2-72C3BDC06AD3}"/>
              </a:ext>
            </a:extLst>
          </p:cNvPr>
          <p:cNvSpPr>
            <a:spLocks noGrp="1"/>
          </p:cNvSpPr>
          <p:nvPr>
            <p:ph type="sldNum" sz="quarter" idx="12"/>
          </p:nvPr>
        </p:nvSpPr>
        <p:spPr/>
        <p:txBody>
          <a:bodyPr/>
          <a:lstStyle/>
          <a:p>
            <a:pPr lvl="0"/>
            <a:fld id="{68F8BB4E-8157-42A7-A178-28A1B7158100}" type="slidenum">
              <a:rPr lang="en-US" smtClean="0"/>
              <a:t>152</a:t>
            </a:fld>
            <a:endParaRPr lang="en-US"/>
          </a:p>
        </p:txBody>
      </p:sp>
      <p:sp>
        <p:nvSpPr>
          <p:cNvPr id="7" name="Заголовок 1">
            <a:extLst>
              <a:ext uri="{FF2B5EF4-FFF2-40B4-BE49-F238E27FC236}">
                <a16:creationId xmlns:a16="http://schemas.microsoft.com/office/drawing/2014/main" id="{47D5B436-0435-4D2F-B761-6BF5F0E70B97}"/>
              </a:ext>
            </a:extLst>
          </p:cNvPr>
          <p:cNvSpPr txBox="1">
            <a:spLocks/>
          </p:cNvSpPr>
          <p:nvPr/>
        </p:nvSpPr>
        <p:spPr>
          <a:xfrm>
            <a:off x="503999" y="109440"/>
            <a:ext cx="9071640"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sz="5400">
                <a:solidFill>
                  <a:sysClr val="windowText" lastClr="000000"/>
                </a:solidFill>
              </a:rPr>
              <a:t>Проблемы </a:t>
            </a:r>
            <a:r>
              <a:rPr lang="en-US" sz="5400">
                <a:solidFill>
                  <a:sysClr val="windowText" lastClr="000000"/>
                </a:solidFill>
              </a:rPr>
              <a:t>gprof</a:t>
            </a:r>
          </a:p>
        </p:txBody>
      </p:sp>
      <p:sp>
        <p:nvSpPr>
          <p:cNvPr id="9" name="Полилиния: фигура 8">
            <a:extLst>
              <a:ext uri="{FF2B5EF4-FFF2-40B4-BE49-F238E27FC236}">
                <a16:creationId xmlns:a16="http://schemas.microsoft.com/office/drawing/2014/main" id="{6C06BAF0-2090-4575-ADC6-915CC2FF67F4}"/>
              </a:ext>
            </a:extLst>
          </p:cNvPr>
          <p:cNvSpPr/>
          <p:nvPr/>
        </p:nvSpPr>
        <p:spPr>
          <a:xfrm>
            <a:off x="281555" y="3628339"/>
            <a:ext cx="9367194" cy="3474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index % time    self  children    called   name</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0.00    1.09       1/1     main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[3]     50.0    0.00    1.09       1       easy [3]</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0.00    1.09       1/1     main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[4]     50.0    0.00    1.09       1       hard [4]</a:t>
            </a:r>
          </a:p>
        </p:txBody>
      </p:sp>
    </p:spTree>
    <p:extLst>
      <p:ext uri="{BB962C8B-B14F-4D97-AF65-F5344CB8AC3E}">
        <p14:creationId xmlns:p14="http://schemas.microsoft.com/office/powerpoint/2010/main" val="8810312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6FEE9D-C058-4124-B654-40BD0A8FAE44}"/>
              </a:ext>
            </a:extLst>
          </p:cNvPr>
          <p:cNvSpPr txBox="1">
            <a:spLocks noGrp="1"/>
          </p:cNvSpPr>
          <p:nvPr>
            <p:ph type="title" idx="4294967295"/>
          </p:nvPr>
        </p:nvSpPr>
        <p:spPr>
          <a:xfrm>
            <a:off x="529560" y="91440"/>
            <a:ext cx="9071640" cy="1262160"/>
          </a:xfrm>
        </p:spPr>
        <p:txBody>
          <a:bodyPr vert="horz"/>
          <a:lstStyle/>
          <a:p>
            <a:pPr lvl="0" rtl="0"/>
            <a:r>
              <a:rPr lang="en-US"/>
              <a:t>Альтернатива: callgrind</a:t>
            </a:r>
          </a:p>
        </p:txBody>
      </p:sp>
      <p:sp>
        <p:nvSpPr>
          <p:cNvPr id="3" name="TextBox 2">
            <a:extLst>
              <a:ext uri="{FF2B5EF4-FFF2-40B4-BE49-F238E27FC236}">
                <a16:creationId xmlns:a16="http://schemas.microsoft.com/office/drawing/2014/main" id="{641C81E7-9BC6-4977-93C0-3AF7596899D5}"/>
              </a:ext>
            </a:extLst>
          </p:cNvPr>
          <p:cNvSpPr txBox="1"/>
          <p:nvPr/>
        </p:nvSpPr>
        <p:spPr>
          <a:xfrm>
            <a:off x="274320" y="1371599"/>
            <a:ext cx="9564624" cy="117868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gcc profil-gprof.c -O1 -g -o test-cg.x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valgrind --tool=callgrind ./test-cg.x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kcachegrind</a:t>
            </a:r>
          </a:p>
        </p:txBody>
      </p:sp>
      <p:pic>
        <p:nvPicPr>
          <p:cNvPr id="4" name="Рисунок 3">
            <a:extLst>
              <a:ext uri="{FF2B5EF4-FFF2-40B4-BE49-F238E27FC236}">
                <a16:creationId xmlns:a16="http://schemas.microsoft.com/office/drawing/2014/main" id="{2669ECB4-721C-4DC9-A3F2-65C643F3A625}"/>
              </a:ext>
            </a:extLst>
          </p:cNvPr>
          <p:cNvPicPr>
            <a:picLocks noChangeAspect="1"/>
          </p:cNvPicPr>
          <p:nvPr/>
        </p:nvPicPr>
        <p:blipFill>
          <a:blip r:embed="rId3">
            <a:lum/>
            <a:alphaModFix/>
          </a:blip>
          <a:srcRect t="20000"/>
          <a:stretch>
            <a:fillRect/>
          </a:stretch>
        </p:blipFill>
        <p:spPr>
          <a:xfrm>
            <a:off x="3046781" y="2795528"/>
            <a:ext cx="6905160" cy="4388760"/>
          </a:xfrm>
          <a:prstGeom prst="rect">
            <a:avLst/>
          </a:prstGeom>
          <a:noFill/>
          <a:ln>
            <a:noFill/>
          </a:ln>
        </p:spPr>
      </p:pic>
      <p:pic>
        <p:nvPicPr>
          <p:cNvPr id="5" name="Рисунок 4">
            <a:extLst>
              <a:ext uri="{FF2B5EF4-FFF2-40B4-BE49-F238E27FC236}">
                <a16:creationId xmlns:a16="http://schemas.microsoft.com/office/drawing/2014/main" id="{6E5E1403-E82A-415A-A20E-C528A1CDB91D}"/>
              </a:ext>
            </a:extLst>
          </p:cNvPr>
          <p:cNvPicPr>
            <a:picLocks noChangeAspect="1"/>
          </p:cNvPicPr>
          <p:nvPr/>
        </p:nvPicPr>
        <p:blipFill>
          <a:blip r:embed="rId4">
            <a:lum/>
            <a:alphaModFix/>
          </a:blip>
          <a:srcRect/>
          <a:stretch>
            <a:fillRect/>
          </a:stretch>
        </p:blipFill>
        <p:spPr>
          <a:xfrm>
            <a:off x="143313" y="3992207"/>
            <a:ext cx="2990160" cy="2990160"/>
          </a:xfrm>
          <a:prstGeom prst="rect">
            <a:avLst/>
          </a:prstGeom>
          <a:noFill/>
          <a:ln>
            <a:noFill/>
          </a:ln>
        </p:spPr>
      </p:pic>
      <p:sp>
        <p:nvSpPr>
          <p:cNvPr id="6" name="Полилиния: фигура 5">
            <a:extLst>
              <a:ext uri="{FF2B5EF4-FFF2-40B4-BE49-F238E27FC236}">
                <a16:creationId xmlns:a16="http://schemas.microsoft.com/office/drawing/2014/main" id="{0C320E9E-E680-4449-B3B3-A1E6C2426B28}"/>
              </a:ext>
            </a:extLst>
          </p:cNvPr>
          <p:cNvSpPr/>
          <p:nvPr/>
        </p:nvSpPr>
        <p:spPr>
          <a:xfrm>
            <a:off x="325526" y="2667634"/>
            <a:ext cx="2377439" cy="1188719"/>
          </a:xfrm>
          <a:custGeom>
            <a:avLst>
              <a:gd name="f0" fmla="val 6972"/>
              <a:gd name="f1" fmla="val 25249"/>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rPr>
              <a:t>Гораздо</a:t>
            </a:r>
            <a:br>
              <a:rPr lang="en-US" sz="2200" b="0" i="0" u="none" strike="noStrike" kern="1200" cap="none">
                <a:ln>
                  <a:noFill/>
                </a:ln>
                <a:latin typeface="Liberation Sans" pitchFamily="18"/>
                <a:ea typeface="Droid Sans Fallback" pitchFamily="2"/>
                <a:cs typeface="FreeSans" pitchFamily="2"/>
              </a:rPr>
            </a:br>
            <a:r>
              <a:rPr lang="en-US" sz="2200" b="0" i="0" u="none" strike="noStrike" kern="1200" cap="none">
                <a:ln>
                  <a:noFill/>
                </a:ln>
                <a:latin typeface="Liberation Sans" pitchFamily="18"/>
                <a:ea typeface="Droid Sans Fallback" pitchFamily="2"/>
                <a:cs typeface="FreeSans" pitchFamily="2"/>
              </a:rPr>
              <a:t>лучше</a:t>
            </a:r>
          </a:p>
        </p:txBody>
      </p:sp>
      <p:sp>
        <p:nvSpPr>
          <p:cNvPr id="7" name="Номер слайда 6">
            <a:extLst>
              <a:ext uri="{FF2B5EF4-FFF2-40B4-BE49-F238E27FC236}">
                <a16:creationId xmlns:a16="http://schemas.microsoft.com/office/drawing/2014/main" id="{EB572412-E4B1-4A12-B06E-EB07A3CA0C87}"/>
              </a:ext>
            </a:extLst>
          </p:cNvPr>
          <p:cNvSpPr>
            <a:spLocks noGrp="1"/>
          </p:cNvSpPr>
          <p:nvPr>
            <p:ph type="sldNum" sz="quarter" idx="12"/>
          </p:nvPr>
        </p:nvSpPr>
        <p:spPr/>
        <p:txBody>
          <a:bodyPr/>
          <a:lstStyle/>
          <a:p>
            <a:pPr lvl="0"/>
            <a:fld id="{68F8BB4E-8157-42A7-A178-28A1B7158100}" type="slidenum">
              <a:rPr lang="en-US" smtClean="0"/>
              <a:t>153</a:t>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4AFF50-B865-4867-BF19-3932FB67E02C}"/>
              </a:ext>
            </a:extLst>
          </p:cNvPr>
          <p:cNvSpPr txBox="1">
            <a:spLocks noGrp="1"/>
          </p:cNvSpPr>
          <p:nvPr>
            <p:ph type="title" idx="4294967295"/>
          </p:nvPr>
        </p:nvSpPr>
        <p:spPr>
          <a:xfrm>
            <a:off x="0" y="18000"/>
            <a:ext cx="10080000" cy="1262160"/>
          </a:xfrm>
        </p:spPr>
        <p:txBody>
          <a:bodyPr vert="horz"/>
          <a:lstStyle/>
          <a:p>
            <a:pPr lvl="0" rtl="0"/>
            <a:r>
              <a:rPr lang="en-US" sz="3600"/>
              <a:t>Исследование dhrystone с помощью callgrind</a:t>
            </a:r>
          </a:p>
        </p:txBody>
      </p:sp>
      <p:sp>
        <p:nvSpPr>
          <p:cNvPr id="3" name="TextBox 2">
            <a:extLst>
              <a:ext uri="{FF2B5EF4-FFF2-40B4-BE49-F238E27FC236}">
                <a16:creationId xmlns:a16="http://schemas.microsoft.com/office/drawing/2014/main" id="{7C5DFD63-BB3B-4774-BD11-A8056EBB8280}"/>
              </a:ext>
            </a:extLst>
          </p:cNvPr>
          <p:cNvSpPr txBox="1"/>
          <p:nvPr/>
        </p:nvSpPr>
        <p:spPr>
          <a:xfrm>
            <a:off x="365760" y="1280159"/>
            <a:ext cx="9362880" cy="108846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gcc -fno-inline -O2 -DHZ=60 dhry_1.c dhry_2.c -o dhry</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 valgrind --tool=callgrind ./dhry</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kcachegrind</a:t>
            </a:r>
          </a:p>
        </p:txBody>
      </p:sp>
      <p:pic>
        <p:nvPicPr>
          <p:cNvPr id="4" name="Рисунок 3">
            <a:extLst>
              <a:ext uri="{FF2B5EF4-FFF2-40B4-BE49-F238E27FC236}">
                <a16:creationId xmlns:a16="http://schemas.microsoft.com/office/drawing/2014/main" id="{E7F9F41E-0FD2-42C1-A90D-78C3D1C46D7E}"/>
              </a:ext>
            </a:extLst>
          </p:cNvPr>
          <p:cNvPicPr>
            <a:picLocks noChangeAspect="1"/>
          </p:cNvPicPr>
          <p:nvPr/>
        </p:nvPicPr>
        <p:blipFill>
          <a:blip r:embed="rId3">
            <a:lum/>
            <a:alphaModFix/>
          </a:blip>
          <a:srcRect t="17712" b="4493"/>
          <a:stretch>
            <a:fillRect/>
          </a:stretch>
        </p:blipFill>
        <p:spPr>
          <a:xfrm>
            <a:off x="365760" y="2504806"/>
            <a:ext cx="9405151" cy="4770923"/>
          </a:xfrm>
          <a:prstGeom prst="rect">
            <a:avLst/>
          </a:prstGeom>
          <a:noFill/>
          <a:ln>
            <a:noFill/>
          </a:ln>
        </p:spPr>
      </p:pic>
      <p:sp>
        <p:nvSpPr>
          <p:cNvPr id="5" name="Номер слайда 4">
            <a:extLst>
              <a:ext uri="{FF2B5EF4-FFF2-40B4-BE49-F238E27FC236}">
                <a16:creationId xmlns:a16="http://schemas.microsoft.com/office/drawing/2014/main" id="{68C5F9ED-8B28-488F-916C-782983185568}"/>
              </a:ext>
            </a:extLst>
          </p:cNvPr>
          <p:cNvSpPr>
            <a:spLocks noGrp="1"/>
          </p:cNvSpPr>
          <p:nvPr>
            <p:ph type="sldNum" sz="quarter" idx="12"/>
          </p:nvPr>
        </p:nvSpPr>
        <p:spPr/>
        <p:txBody>
          <a:bodyPr/>
          <a:lstStyle/>
          <a:p>
            <a:pPr lvl="0"/>
            <a:fld id="{68F8BB4E-8157-42A7-A178-28A1B7158100}" type="slidenum">
              <a:rPr lang="en-US" smtClean="0"/>
              <a:t>154</a:t>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b="1"/>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155</a:t>
            </a:fld>
            <a:endParaRPr lang="en-US"/>
          </a:p>
        </p:txBody>
      </p:sp>
    </p:spTree>
    <p:extLst>
      <p:ext uri="{BB962C8B-B14F-4D97-AF65-F5344CB8AC3E}">
        <p14:creationId xmlns:p14="http://schemas.microsoft.com/office/powerpoint/2010/main" val="9004337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916CF9-AB13-43FC-8D47-3D28E22584D2}"/>
              </a:ext>
            </a:extLst>
          </p:cNvPr>
          <p:cNvSpPr txBox="1">
            <a:spLocks noGrp="1"/>
          </p:cNvSpPr>
          <p:nvPr>
            <p:ph type="title" idx="4294967295"/>
          </p:nvPr>
        </p:nvSpPr>
        <p:spPr>
          <a:xfrm>
            <a:off x="503999" y="91440"/>
            <a:ext cx="9071640" cy="1262160"/>
          </a:xfrm>
        </p:spPr>
        <p:txBody>
          <a:bodyPr vert="horz"/>
          <a:lstStyle/>
          <a:p>
            <a:pPr lvl="0" rtl="0"/>
            <a:r>
              <a:rPr lang="en-US" sz="5400"/>
              <a:t>Портирование toolchain</a:t>
            </a:r>
          </a:p>
        </p:txBody>
      </p:sp>
      <p:sp>
        <p:nvSpPr>
          <p:cNvPr id="3" name="Текст 2">
            <a:extLst>
              <a:ext uri="{FF2B5EF4-FFF2-40B4-BE49-F238E27FC236}">
                <a16:creationId xmlns:a16="http://schemas.microsoft.com/office/drawing/2014/main" id="{9D0CD198-883C-4D3B-A71F-BABFB3331E1B}"/>
              </a:ext>
            </a:extLst>
          </p:cNvPr>
          <p:cNvSpPr txBox="1">
            <a:spLocks noGrp="1"/>
          </p:cNvSpPr>
          <p:nvPr>
            <p:ph type="body" idx="4294967295"/>
          </p:nvPr>
        </p:nvSpPr>
        <p:spPr>
          <a:xfrm>
            <a:off x="182880" y="1645920"/>
            <a:ext cx="9784080" cy="3108959"/>
          </a:xfrm>
        </p:spPr>
        <p:txBody>
          <a:bodyPr vert="horz"/>
          <a:lstStyle/>
          <a:p>
            <a:pPr lvl="0" rtl="0">
              <a:buSzPct val="45000"/>
            </a:pPr>
            <a:r>
              <a:rPr lang="en-US" sz="4000"/>
              <a:t>Бэкенд компилятора (GCC, LLVM)</a:t>
            </a:r>
          </a:p>
          <a:p>
            <a:pPr lvl="0" rtl="0">
              <a:buSzPct val="45000"/>
            </a:pPr>
            <a:r>
              <a:rPr lang="en-US" sz="4000"/>
              <a:t>Бинарные утилиты (as, ld, ...)</a:t>
            </a:r>
          </a:p>
          <a:p>
            <a:pPr lvl="0" rtl="0">
              <a:buSzPct val="45000"/>
            </a:pPr>
            <a:r>
              <a:rPr lang="en-US" sz="4000"/>
              <a:t>Стандартные библиотеки</a:t>
            </a:r>
          </a:p>
          <a:p>
            <a:pPr lvl="0" rtl="0">
              <a:buSzPct val="45000"/>
            </a:pPr>
            <a:r>
              <a:rPr lang="en-US" sz="4000"/>
              <a:t>Отладчики (GDB, …)</a:t>
            </a:r>
          </a:p>
        </p:txBody>
      </p:sp>
      <p:pic>
        <p:nvPicPr>
          <p:cNvPr id="4" name="Рисунок 3">
            <a:extLst>
              <a:ext uri="{FF2B5EF4-FFF2-40B4-BE49-F238E27FC236}">
                <a16:creationId xmlns:a16="http://schemas.microsoft.com/office/drawing/2014/main" id="{10F5DB6D-D416-4980-938D-0F8F1EFD2790}"/>
              </a:ext>
            </a:extLst>
          </p:cNvPr>
          <p:cNvPicPr>
            <a:picLocks noChangeAspect="1"/>
          </p:cNvPicPr>
          <p:nvPr/>
        </p:nvPicPr>
        <p:blipFill>
          <a:blip r:embed="rId3">
            <a:lum/>
            <a:alphaModFix/>
          </a:blip>
          <a:srcRect/>
          <a:stretch>
            <a:fillRect/>
          </a:stretch>
        </p:blipFill>
        <p:spPr>
          <a:xfrm flipH="1">
            <a:off x="6367680" y="2503440"/>
            <a:ext cx="3712320" cy="5056560"/>
          </a:xfrm>
          <a:prstGeom prst="rect">
            <a:avLst/>
          </a:prstGeom>
          <a:noFill/>
          <a:ln>
            <a:noFill/>
          </a:ln>
        </p:spPr>
      </p:pic>
      <p:sp>
        <p:nvSpPr>
          <p:cNvPr id="5" name="Полилиния: фигура 4">
            <a:extLst>
              <a:ext uri="{FF2B5EF4-FFF2-40B4-BE49-F238E27FC236}">
                <a16:creationId xmlns:a16="http://schemas.microsoft.com/office/drawing/2014/main" id="{FF9271E2-B71D-48EB-B585-F6774E48544F}"/>
              </a:ext>
            </a:extLst>
          </p:cNvPr>
          <p:cNvSpPr/>
          <p:nvPr/>
        </p:nvSpPr>
        <p:spPr>
          <a:xfrm>
            <a:off x="182880" y="5029200"/>
            <a:ext cx="6309360" cy="2194560"/>
          </a:xfrm>
          <a:custGeom>
            <a:avLst>
              <a:gd name="f0" fmla="val 23346"/>
              <a:gd name="f1" fmla="val -8148"/>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Новым архитектурам</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требуются средства</a:t>
            </a:r>
          </a:p>
          <a:p>
            <a:pPr marL="0" marR="0" lvl="0" indent="0" algn="ctr"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разработки</a:t>
            </a:r>
          </a:p>
        </p:txBody>
      </p:sp>
      <p:sp>
        <p:nvSpPr>
          <p:cNvPr id="6" name="Номер слайда 5">
            <a:extLst>
              <a:ext uri="{FF2B5EF4-FFF2-40B4-BE49-F238E27FC236}">
                <a16:creationId xmlns:a16="http://schemas.microsoft.com/office/drawing/2014/main" id="{21BFE783-3C60-42D8-AFE3-A3081818C0A2}"/>
              </a:ext>
            </a:extLst>
          </p:cNvPr>
          <p:cNvSpPr>
            <a:spLocks noGrp="1"/>
          </p:cNvSpPr>
          <p:nvPr>
            <p:ph type="sldNum" sz="quarter" idx="12"/>
          </p:nvPr>
        </p:nvSpPr>
        <p:spPr/>
        <p:txBody>
          <a:bodyPr/>
          <a:lstStyle/>
          <a:p>
            <a:pPr lvl="0"/>
            <a:fld id="{68F8BB4E-8157-42A7-A178-28A1B7158100}" type="slidenum">
              <a:rPr lang="en-US" smtClean="0"/>
              <a:t>156</a:t>
            </a:fld>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80F377-B5D2-499A-81C8-A7909FDE9088}"/>
              </a:ext>
            </a:extLst>
          </p:cNvPr>
          <p:cNvSpPr txBox="1">
            <a:spLocks noGrp="1"/>
          </p:cNvSpPr>
          <p:nvPr>
            <p:ph type="title" idx="4294967295"/>
          </p:nvPr>
        </p:nvSpPr>
        <p:spPr>
          <a:xfrm>
            <a:off x="503999" y="91440"/>
            <a:ext cx="9071640" cy="1262160"/>
          </a:xfrm>
        </p:spPr>
        <p:txBody>
          <a:bodyPr vert="horz"/>
          <a:lstStyle/>
          <a:p>
            <a:pPr lvl="0" rtl="0"/>
            <a:r>
              <a:rPr lang="en-US" sz="5400"/>
              <a:t>Перед портированием</a:t>
            </a:r>
          </a:p>
        </p:txBody>
      </p:sp>
      <p:sp>
        <p:nvSpPr>
          <p:cNvPr id="3" name="Полилиния: фигура 2">
            <a:extLst>
              <a:ext uri="{FF2B5EF4-FFF2-40B4-BE49-F238E27FC236}">
                <a16:creationId xmlns:a16="http://schemas.microsoft.com/office/drawing/2014/main" id="{57E456FB-AFB8-4D67-821F-1A8755887763}"/>
              </a:ext>
            </a:extLst>
          </p:cNvPr>
          <p:cNvSpPr/>
          <p:nvPr/>
        </p:nvSpPr>
        <p:spPr>
          <a:xfrm>
            <a:off x="640440" y="1463039"/>
            <a:ext cx="8595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Определить набор инструкций (ISA)</a:t>
            </a:r>
          </a:p>
        </p:txBody>
      </p:sp>
      <p:sp>
        <p:nvSpPr>
          <p:cNvPr id="4" name="Полилиния: фигура 3">
            <a:extLst>
              <a:ext uri="{FF2B5EF4-FFF2-40B4-BE49-F238E27FC236}">
                <a16:creationId xmlns:a16="http://schemas.microsoft.com/office/drawing/2014/main" id="{7C7E06EC-8C19-4C27-81EF-B1DF4904C495}"/>
              </a:ext>
            </a:extLst>
          </p:cNvPr>
          <p:cNvSpPr/>
          <p:nvPr/>
        </p:nvSpPr>
        <p:spPr>
          <a:xfrm>
            <a:off x="640080" y="3657600"/>
            <a:ext cx="8595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Договориться о синтаксисе ассемблера</a:t>
            </a:r>
          </a:p>
        </p:txBody>
      </p:sp>
      <p:sp>
        <p:nvSpPr>
          <p:cNvPr id="5" name="Полилиния: фигура 4">
            <a:extLst>
              <a:ext uri="{FF2B5EF4-FFF2-40B4-BE49-F238E27FC236}">
                <a16:creationId xmlns:a16="http://schemas.microsoft.com/office/drawing/2014/main" id="{BCA0E08E-4CF8-4FB5-9D2C-BD02C6891384}"/>
              </a:ext>
            </a:extLst>
          </p:cNvPr>
          <p:cNvSpPr/>
          <p:nvPr/>
        </p:nvSpPr>
        <p:spPr>
          <a:xfrm>
            <a:off x="640800" y="4727880"/>
            <a:ext cx="8686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Документировать вызов функций (ABI)</a:t>
            </a:r>
          </a:p>
        </p:txBody>
      </p:sp>
      <p:sp>
        <p:nvSpPr>
          <p:cNvPr id="6" name="Полилиния: фигура 5">
            <a:extLst>
              <a:ext uri="{FF2B5EF4-FFF2-40B4-BE49-F238E27FC236}">
                <a16:creationId xmlns:a16="http://schemas.microsoft.com/office/drawing/2014/main" id="{30289972-BCD5-4130-9D27-BC50FF0BE9CB}"/>
              </a:ext>
            </a:extLst>
          </p:cNvPr>
          <p:cNvSpPr/>
          <p:nvPr/>
        </p:nvSpPr>
        <p:spPr>
          <a:xfrm>
            <a:off x="640080" y="2533320"/>
            <a:ext cx="8595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Выбрать кодировку для инструкций</a:t>
            </a:r>
          </a:p>
        </p:txBody>
      </p:sp>
      <p:sp>
        <p:nvSpPr>
          <p:cNvPr id="7" name="Полилиния: фигура 6">
            <a:extLst>
              <a:ext uri="{FF2B5EF4-FFF2-40B4-BE49-F238E27FC236}">
                <a16:creationId xmlns:a16="http://schemas.microsoft.com/office/drawing/2014/main" id="{0F92DA26-168E-4FE2-BE72-5BF5DBF4BB73}"/>
              </a:ext>
            </a:extLst>
          </p:cNvPr>
          <p:cNvSpPr/>
          <p:nvPr/>
        </p:nvSpPr>
        <p:spPr>
          <a:xfrm>
            <a:off x="640080" y="5825160"/>
            <a:ext cx="8686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Выбрать формат выходных файлов</a:t>
            </a:r>
          </a:p>
        </p:txBody>
      </p:sp>
      <p:sp>
        <p:nvSpPr>
          <p:cNvPr id="8" name="Номер слайда 7">
            <a:extLst>
              <a:ext uri="{FF2B5EF4-FFF2-40B4-BE49-F238E27FC236}">
                <a16:creationId xmlns:a16="http://schemas.microsoft.com/office/drawing/2014/main" id="{66EFC6C4-C9F3-418B-9967-204BC4CD8E5E}"/>
              </a:ext>
            </a:extLst>
          </p:cNvPr>
          <p:cNvSpPr>
            <a:spLocks noGrp="1"/>
          </p:cNvSpPr>
          <p:nvPr>
            <p:ph type="sldNum" sz="quarter" idx="12"/>
          </p:nvPr>
        </p:nvSpPr>
        <p:spPr/>
        <p:txBody>
          <a:bodyPr/>
          <a:lstStyle/>
          <a:p>
            <a:pPr lvl="0"/>
            <a:fld id="{68F8BB4E-8157-42A7-A178-28A1B7158100}" type="slidenum">
              <a:rPr lang="en-US" smtClean="0"/>
              <a:t>157</a:t>
            </a:fld>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B0FCBB-BCA3-4E65-8557-E3A93FA2CF32}"/>
              </a:ext>
            </a:extLst>
          </p:cNvPr>
          <p:cNvSpPr txBox="1">
            <a:spLocks noGrp="1"/>
          </p:cNvSpPr>
          <p:nvPr>
            <p:ph type="title" idx="4294967295"/>
          </p:nvPr>
        </p:nvSpPr>
        <p:spPr>
          <a:xfrm>
            <a:off x="503999" y="301320"/>
            <a:ext cx="9071640" cy="978840"/>
          </a:xfrm>
        </p:spPr>
        <p:txBody>
          <a:bodyPr vert="horz"/>
          <a:lstStyle/>
          <a:p>
            <a:pPr lvl="0" rtl="0"/>
            <a:r>
              <a:rPr lang="en-US" sz="5400"/>
              <a:t>Application binary interface</a:t>
            </a:r>
          </a:p>
        </p:txBody>
      </p:sp>
      <p:pic>
        <p:nvPicPr>
          <p:cNvPr id="3" name="Рисунок 2">
            <a:extLst>
              <a:ext uri="{FF2B5EF4-FFF2-40B4-BE49-F238E27FC236}">
                <a16:creationId xmlns:a16="http://schemas.microsoft.com/office/drawing/2014/main" id="{28041316-B966-48DC-80DC-BBE2E2544DC5}"/>
              </a:ext>
            </a:extLst>
          </p:cNvPr>
          <p:cNvPicPr>
            <a:picLocks noChangeAspect="1"/>
          </p:cNvPicPr>
          <p:nvPr/>
        </p:nvPicPr>
        <p:blipFill>
          <a:blip r:embed="rId3">
            <a:lum/>
            <a:alphaModFix/>
          </a:blip>
          <a:srcRect/>
          <a:stretch>
            <a:fillRect/>
          </a:stretch>
        </p:blipFill>
        <p:spPr>
          <a:xfrm>
            <a:off x="0" y="6099119"/>
            <a:ext cx="1554479" cy="1398960"/>
          </a:xfrm>
          <a:prstGeom prst="rect">
            <a:avLst/>
          </a:prstGeom>
          <a:noFill/>
          <a:ln>
            <a:noFill/>
          </a:ln>
        </p:spPr>
      </p:pic>
      <p:sp>
        <p:nvSpPr>
          <p:cNvPr id="4" name="Полилиния: фигура 3">
            <a:extLst>
              <a:ext uri="{FF2B5EF4-FFF2-40B4-BE49-F238E27FC236}">
                <a16:creationId xmlns:a16="http://schemas.microsoft.com/office/drawing/2014/main" id="{184EDEAD-70B6-4131-B667-B1884E76FC8D}"/>
              </a:ext>
            </a:extLst>
          </p:cNvPr>
          <p:cNvSpPr/>
          <p:nvPr/>
        </p:nvSpPr>
        <p:spPr>
          <a:xfrm>
            <a:off x="2011680" y="6217919"/>
            <a:ext cx="7863840" cy="1159200"/>
          </a:xfrm>
          <a:custGeom>
            <a:avLst>
              <a:gd name="f0" fmla="val -2034"/>
              <a:gd name="f1" fmla="val 15812"/>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2800" b="0" i="0" u="none" strike="noStrike" kern="1200" cap="none">
                <a:ln>
                  <a:noFill/>
                </a:ln>
                <a:latin typeface="Liberation Sans" pitchFamily="18"/>
                <a:ea typeface="Droid Sans Fallback" pitchFamily="2"/>
                <a:cs typeface="FreeSans" pitchFamily="2"/>
              </a:rPr>
              <a:t>ABI для архитектуры i386:</a:t>
            </a:r>
            <a:br>
              <a:rPr lang="en-US" sz="2800" b="0" i="0" u="none" strike="noStrike" kern="1200" cap="none">
                <a:ln>
                  <a:noFill/>
                </a:ln>
                <a:latin typeface="Liberation Sans" pitchFamily="18"/>
                <a:ea typeface="Droid Sans Fallback" pitchFamily="2"/>
                <a:cs typeface="FreeSans" pitchFamily="2"/>
              </a:rPr>
            </a:br>
            <a:r>
              <a:rPr lang="en-US" sz="2800" b="0" i="0" u="none" strike="noStrike" kern="1200" cap="none">
                <a:ln>
                  <a:noFill/>
                </a:ln>
                <a:latin typeface="Liberation Sans" pitchFamily="18"/>
                <a:ea typeface="Droid Sans Fallback" pitchFamily="2"/>
                <a:cs typeface="FreeSans" pitchFamily="2"/>
              </a:rPr>
              <a:t>www.sco.com/developers/devspecs/abi386-4.pdf</a:t>
            </a:r>
          </a:p>
        </p:txBody>
      </p:sp>
      <p:sp>
        <p:nvSpPr>
          <p:cNvPr id="5" name="Текст 4">
            <a:extLst>
              <a:ext uri="{FF2B5EF4-FFF2-40B4-BE49-F238E27FC236}">
                <a16:creationId xmlns:a16="http://schemas.microsoft.com/office/drawing/2014/main" id="{7EF5FEDE-FA25-43F7-99C1-99E4C1840A1A}"/>
              </a:ext>
            </a:extLst>
          </p:cNvPr>
          <p:cNvSpPr txBox="1">
            <a:spLocks noGrp="1"/>
          </p:cNvSpPr>
          <p:nvPr>
            <p:ph type="body" idx="4294967295"/>
          </p:nvPr>
        </p:nvSpPr>
        <p:spPr>
          <a:xfrm>
            <a:off x="182880" y="1645920"/>
            <a:ext cx="9784080" cy="4297680"/>
          </a:xfrm>
        </p:spPr>
        <p:txBody>
          <a:bodyPr vert="horz"/>
          <a:lstStyle/>
          <a:p>
            <a:pPr lvl="0" rtl="0">
              <a:buSzPct val="45000"/>
            </a:pPr>
            <a:r>
              <a:rPr lang="en-US" sz="4000"/>
              <a:t>Как организована память при исполнении программы</a:t>
            </a:r>
          </a:p>
          <a:p>
            <a:pPr lvl="0" rtl="0">
              <a:buSzPct val="45000"/>
            </a:pPr>
            <a:r>
              <a:rPr lang="en-US" sz="4000"/>
              <a:t>Как происходит вызов функций и передача  параметров</a:t>
            </a:r>
          </a:p>
          <a:p>
            <a:pPr lvl="0" rtl="0">
              <a:buSzPct val="45000"/>
            </a:pPr>
            <a:r>
              <a:rPr lang="en-US" sz="4000"/>
              <a:t>На какие системные интерфейсы могут полагаться программы</a:t>
            </a:r>
          </a:p>
        </p:txBody>
      </p:sp>
      <p:sp>
        <p:nvSpPr>
          <p:cNvPr id="6" name="Номер слайда 5">
            <a:extLst>
              <a:ext uri="{FF2B5EF4-FFF2-40B4-BE49-F238E27FC236}">
                <a16:creationId xmlns:a16="http://schemas.microsoft.com/office/drawing/2014/main" id="{D3A937A3-1981-499B-8DA4-5BB16A9EA9C2}"/>
              </a:ext>
            </a:extLst>
          </p:cNvPr>
          <p:cNvSpPr>
            <a:spLocks noGrp="1"/>
          </p:cNvSpPr>
          <p:nvPr>
            <p:ph type="sldNum" sz="quarter" idx="12"/>
          </p:nvPr>
        </p:nvSpPr>
        <p:spPr/>
        <p:txBody>
          <a:bodyPr/>
          <a:lstStyle/>
          <a:p>
            <a:pPr lvl="0"/>
            <a:fld id="{68F8BB4E-8157-42A7-A178-28A1B7158100}" type="slidenum">
              <a:rPr lang="en-US" smtClean="0"/>
              <a:t>158</a:t>
            </a:fld>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F000F0-C8F8-4835-A5E2-B725E127A72D}"/>
              </a:ext>
            </a:extLst>
          </p:cNvPr>
          <p:cNvSpPr txBox="1">
            <a:spLocks noGrp="1"/>
          </p:cNvSpPr>
          <p:nvPr>
            <p:ph type="title" idx="4294967295"/>
          </p:nvPr>
        </p:nvSpPr>
        <p:spPr/>
        <p:txBody>
          <a:bodyPr vert="horz"/>
          <a:lstStyle/>
          <a:p>
            <a:pPr lvl="0" rtl="0"/>
            <a:r>
              <a:rPr lang="en-US"/>
              <a:t>Внутри GCC: структура файлов</a:t>
            </a:r>
          </a:p>
        </p:txBody>
      </p:sp>
      <p:sp>
        <p:nvSpPr>
          <p:cNvPr id="3" name="Полилиния: фигура 2">
            <a:extLst>
              <a:ext uri="{FF2B5EF4-FFF2-40B4-BE49-F238E27FC236}">
                <a16:creationId xmlns:a16="http://schemas.microsoft.com/office/drawing/2014/main" id="{5FD6AC2A-D402-44A4-9312-99E70B747748}"/>
              </a:ext>
            </a:extLst>
          </p:cNvPr>
          <p:cNvSpPr/>
          <p:nvPr/>
        </p:nvSpPr>
        <p:spPr>
          <a:xfrm>
            <a:off x="3566160" y="164592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gcc</a:t>
            </a:r>
          </a:p>
        </p:txBody>
      </p:sp>
      <p:sp>
        <p:nvSpPr>
          <p:cNvPr id="4" name="Полилиния: фигура 3">
            <a:extLst>
              <a:ext uri="{FF2B5EF4-FFF2-40B4-BE49-F238E27FC236}">
                <a16:creationId xmlns:a16="http://schemas.microsoft.com/office/drawing/2014/main" id="{C0DBC03F-961D-40F4-815F-55B4F90B2E7E}"/>
              </a:ext>
            </a:extLst>
          </p:cNvPr>
          <p:cNvSpPr/>
          <p:nvPr/>
        </p:nvSpPr>
        <p:spPr>
          <a:xfrm>
            <a:off x="27432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c-family</a:t>
            </a:r>
          </a:p>
        </p:txBody>
      </p:sp>
      <p:sp>
        <p:nvSpPr>
          <p:cNvPr id="5" name="Полилиния: фигура 4">
            <a:extLst>
              <a:ext uri="{FF2B5EF4-FFF2-40B4-BE49-F238E27FC236}">
                <a16:creationId xmlns:a16="http://schemas.microsoft.com/office/drawing/2014/main" id="{E09761EF-3BFF-4B64-899B-DE3E0FD883C5}"/>
              </a:ext>
            </a:extLst>
          </p:cNvPr>
          <p:cNvSpPr/>
          <p:nvPr/>
        </p:nvSpPr>
        <p:spPr>
          <a:xfrm>
            <a:off x="246888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config</a:t>
            </a:r>
          </a:p>
        </p:txBody>
      </p:sp>
      <p:sp>
        <p:nvSpPr>
          <p:cNvPr id="6" name="Полилиния: фигура 5">
            <a:extLst>
              <a:ext uri="{FF2B5EF4-FFF2-40B4-BE49-F238E27FC236}">
                <a16:creationId xmlns:a16="http://schemas.microsoft.com/office/drawing/2014/main" id="{5CA326FA-A754-473E-B4E1-3FCA276E0A3F}"/>
              </a:ext>
            </a:extLst>
          </p:cNvPr>
          <p:cNvSpPr/>
          <p:nvPr/>
        </p:nvSpPr>
        <p:spPr>
          <a:xfrm>
            <a:off x="530352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cp</a:t>
            </a:r>
          </a:p>
        </p:txBody>
      </p:sp>
      <p:sp>
        <p:nvSpPr>
          <p:cNvPr id="7" name="Полилиния: фигура 6">
            <a:extLst>
              <a:ext uri="{FF2B5EF4-FFF2-40B4-BE49-F238E27FC236}">
                <a16:creationId xmlns:a16="http://schemas.microsoft.com/office/drawing/2014/main" id="{40BF9834-21B4-436A-8AEC-902403FF7498}"/>
              </a:ext>
            </a:extLst>
          </p:cNvPr>
          <p:cNvSpPr/>
          <p:nvPr/>
        </p:nvSpPr>
        <p:spPr>
          <a:xfrm>
            <a:off x="7498080" y="28346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fortran</a:t>
            </a:r>
          </a:p>
        </p:txBody>
      </p:sp>
      <p:sp>
        <p:nvSpPr>
          <p:cNvPr id="8" name="Полилиния: фигура 7">
            <a:extLst>
              <a:ext uri="{FF2B5EF4-FFF2-40B4-BE49-F238E27FC236}">
                <a16:creationId xmlns:a16="http://schemas.microsoft.com/office/drawing/2014/main" id="{C10A7A7E-D19F-43CE-BCC8-ADA1D789DF1E}"/>
              </a:ext>
            </a:extLst>
          </p:cNvPr>
          <p:cNvSpPr/>
          <p:nvPr/>
        </p:nvSpPr>
        <p:spPr>
          <a:xfrm>
            <a:off x="5029200" y="32004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олилиния: фигура 8">
            <a:extLst>
              <a:ext uri="{FF2B5EF4-FFF2-40B4-BE49-F238E27FC236}">
                <a16:creationId xmlns:a16="http://schemas.microsoft.com/office/drawing/2014/main" id="{8500CE3C-0F51-4973-9CF0-D316D231CBCD}"/>
              </a:ext>
            </a:extLst>
          </p:cNvPr>
          <p:cNvSpPr/>
          <p:nvPr/>
        </p:nvSpPr>
        <p:spPr>
          <a:xfrm flipV="1">
            <a:off x="4754879" y="32004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D8122E85-6E2C-4DD4-B7B1-D040F173A111}"/>
              </a:ext>
            </a:extLst>
          </p:cNvPr>
          <p:cNvSpPr/>
          <p:nvPr/>
        </p:nvSpPr>
        <p:spPr>
          <a:xfrm>
            <a:off x="4480560" y="3200400"/>
            <a:ext cx="91440" cy="91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cxnSp>
        <p:nvCxnSpPr>
          <p:cNvPr id="11" name="Соединитель: изогнутый 10">
            <a:extLst>
              <a:ext uri="{FF2B5EF4-FFF2-40B4-BE49-F238E27FC236}">
                <a16:creationId xmlns:a16="http://schemas.microsoft.com/office/drawing/2014/main" id="{6F7E437E-750E-40D9-A5E1-C80482F1C264}"/>
              </a:ext>
            </a:extLst>
          </p:cNvPr>
          <p:cNvCxnSpPr>
            <a:stCxn id="3" idx="2"/>
          </p:cNvCxnSpPr>
          <p:nvPr/>
        </p:nvCxnSpPr>
        <p:spPr>
          <a:xfrm flipH="1">
            <a:off x="1188719" y="2286000"/>
            <a:ext cx="3291841" cy="548640"/>
          </a:xfrm>
          <a:prstGeom prst="curvedConnector3">
            <a:avLst/>
          </a:prstGeom>
          <a:noFill/>
          <a:ln w="29160">
            <a:solidFill>
              <a:srgbClr val="0000FF"/>
            </a:solidFill>
            <a:prstDash val="solid"/>
            <a:tailEnd type="arrow"/>
          </a:ln>
        </p:spPr>
      </p:cxnSp>
      <p:cxnSp>
        <p:nvCxnSpPr>
          <p:cNvPr id="12" name="Соединитель: изогнутый 11">
            <a:extLst>
              <a:ext uri="{FF2B5EF4-FFF2-40B4-BE49-F238E27FC236}">
                <a16:creationId xmlns:a16="http://schemas.microsoft.com/office/drawing/2014/main" id="{41FA28B7-9968-47B0-AABA-15FD994357A9}"/>
              </a:ext>
            </a:extLst>
          </p:cNvPr>
          <p:cNvCxnSpPr>
            <a:stCxn id="3" idx="2"/>
          </p:cNvCxnSpPr>
          <p:nvPr/>
        </p:nvCxnSpPr>
        <p:spPr>
          <a:xfrm flipH="1">
            <a:off x="3383280" y="2286000"/>
            <a:ext cx="1097280" cy="548640"/>
          </a:xfrm>
          <a:prstGeom prst="curvedConnector3">
            <a:avLst/>
          </a:prstGeom>
          <a:noFill/>
          <a:ln w="29160">
            <a:solidFill>
              <a:srgbClr val="0000FF"/>
            </a:solidFill>
            <a:prstDash val="solid"/>
            <a:tailEnd type="arrow"/>
          </a:ln>
        </p:spPr>
      </p:cxnSp>
      <p:cxnSp>
        <p:nvCxnSpPr>
          <p:cNvPr id="13" name="Соединитель: изогнутый 12">
            <a:extLst>
              <a:ext uri="{FF2B5EF4-FFF2-40B4-BE49-F238E27FC236}">
                <a16:creationId xmlns:a16="http://schemas.microsoft.com/office/drawing/2014/main" id="{BCCBD5A2-8C03-4740-A528-7202BB9C1F7D}"/>
              </a:ext>
            </a:extLst>
          </p:cNvPr>
          <p:cNvCxnSpPr>
            <a:stCxn id="3" idx="2"/>
          </p:cNvCxnSpPr>
          <p:nvPr/>
        </p:nvCxnSpPr>
        <p:spPr>
          <a:xfrm>
            <a:off x="4480560" y="2286000"/>
            <a:ext cx="1737359" cy="548640"/>
          </a:xfrm>
          <a:prstGeom prst="curvedConnector3">
            <a:avLst/>
          </a:prstGeom>
          <a:noFill/>
          <a:ln w="29160">
            <a:solidFill>
              <a:srgbClr val="0000FF"/>
            </a:solidFill>
            <a:prstDash val="solid"/>
            <a:tailEnd type="arrow"/>
          </a:ln>
        </p:spPr>
      </p:cxnSp>
      <p:cxnSp>
        <p:nvCxnSpPr>
          <p:cNvPr id="14" name="Соединитель: изогнутый 13">
            <a:extLst>
              <a:ext uri="{FF2B5EF4-FFF2-40B4-BE49-F238E27FC236}">
                <a16:creationId xmlns:a16="http://schemas.microsoft.com/office/drawing/2014/main" id="{3A022E05-68FE-48A3-8F2C-90F70133019C}"/>
              </a:ext>
            </a:extLst>
          </p:cNvPr>
          <p:cNvCxnSpPr>
            <a:stCxn id="3" idx="2"/>
          </p:cNvCxnSpPr>
          <p:nvPr/>
        </p:nvCxnSpPr>
        <p:spPr>
          <a:xfrm>
            <a:off x="4480560" y="2286000"/>
            <a:ext cx="3931920" cy="548640"/>
          </a:xfrm>
          <a:prstGeom prst="curvedConnector3">
            <a:avLst/>
          </a:prstGeom>
          <a:noFill/>
          <a:ln w="29160">
            <a:solidFill>
              <a:srgbClr val="0000FF"/>
            </a:solidFill>
            <a:prstDash val="solid"/>
            <a:tailEnd type="arrow"/>
          </a:ln>
        </p:spPr>
      </p:cxnSp>
      <p:sp>
        <p:nvSpPr>
          <p:cNvPr id="15" name="Полилиния: фигура 14">
            <a:extLst>
              <a:ext uri="{FF2B5EF4-FFF2-40B4-BE49-F238E27FC236}">
                <a16:creationId xmlns:a16="http://schemas.microsoft.com/office/drawing/2014/main" id="{9554000A-502B-4AA8-AAEA-1CB10B844004}"/>
              </a:ext>
            </a:extLst>
          </p:cNvPr>
          <p:cNvSpPr/>
          <p:nvPr/>
        </p:nvSpPr>
        <p:spPr>
          <a:xfrm>
            <a:off x="457200"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aarch64</a:t>
            </a:r>
          </a:p>
        </p:txBody>
      </p:sp>
      <p:sp>
        <p:nvSpPr>
          <p:cNvPr id="16" name="Полилиния: фигура 15">
            <a:extLst>
              <a:ext uri="{FF2B5EF4-FFF2-40B4-BE49-F238E27FC236}">
                <a16:creationId xmlns:a16="http://schemas.microsoft.com/office/drawing/2014/main" id="{B5A433AE-070E-4827-9E5B-B18F0CAD390A}"/>
              </a:ext>
            </a:extLst>
          </p:cNvPr>
          <p:cNvSpPr/>
          <p:nvPr/>
        </p:nvSpPr>
        <p:spPr>
          <a:xfrm>
            <a:off x="2651760"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a:t>
            </a:r>
          </a:p>
        </p:txBody>
      </p:sp>
      <p:sp>
        <p:nvSpPr>
          <p:cNvPr id="17" name="Полилиния: фигура 16">
            <a:extLst>
              <a:ext uri="{FF2B5EF4-FFF2-40B4-BE49-F238E27FC236}">
                <a16:creationId xmlns:a16="http://schemas.microsoft.com/office/drawing/2014/main" id="{9FFB2BA1-AEAD-43E7-9617-3A5E86D6D215}"/>
              </a:ext>
            </a:extLst>
          </p:cNvPr>
          <p:cNvSpPr/>
          <p:nvPr/>
        </p:nvSpPr>
        <p:spPr>
          <a:xfrm>
            <a:off x="5669279"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a:t>
            </a:r>
          </a:p>
        </p:txBody>
      </p:sp>
      <p:sp>
        <p:nvSpPr>
          <p:cNvPr id="18" name="Полилиния: фигура 17">
            <a:extLst>
              <a:ext uri="{FF2B5EF4-FFF2-40B4-BE49-F238E27FC236}">
                <a16:creationId xmlns:a16="http://schemas.microsoft.com/office/drawing/2014/main" id="{4DC7BC62-D479-4E45-8986-CE01A40A1731}"/>
              </a:ext>
            </a:extLst>
          </p:cNvPr>
          <p:cNvSpPr/>
          <p:nvPr/>
        </p:nvSpPr>
        <p:spPr>
          <a:xfrm>
            <a:off x="7863840" y="42062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x86_64</a:t>
            </a:r>
          </a:p>
        </p:txBody>
      </p:sp>
      <p:sp>
        <p:nvSpPr>
          <p:cNvPr id="19" name="Полилиния: фигура 18">
            <a:extLst>
              <a:ext uri="{FF2B5EF4-FFF2-40B4-BE49-F238E27FC236}">
                <a16:creationId xmlns:a16="http://schemas.microsoft.com/office/drawing/2014/main" id="{FFC62A2E-FAB6-45F7-A89D-82768CEDBFDC}"/>
              </a:ext>
            </a:extLst>
          </p:cNvPr>
          <p:cNvSpPr/>
          <p:nvPr/>
        </p:nvSpPr>
        <p:spPr>
          <a:xfrm>
            <a:off x="5394960" y="45720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0" name="Полилиния: фигура 19">
            <a:extLst>
              <a:ext uri="{FF2B5EF4-FFF2-40B4-BE49-F238E27FC236}">
                <a16:creationId xmlns:a16="http://schemas.microsoft.com/office/drawing/2014/main" id="{18AFE626-D74E-4C3E-BD31-3AA18313B297}"/>
              </a:ext>
            </a:extLst>
          </p:cNvPr>
          <p:cNvSpPr/>
          <p:nvPr/>
        </p:nvSpPr>
        <p:spPr>
          <a:xfrm flipV="1">
            <a:off x="5120639" y="4572000"/>
            <a:ext cx="91440" cy="914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1" name="Полилиния: фигура 20">
            <a:extLst>
              <a:ext uri="{FF2B5EF4-FFF2-40B4-BE49-F238E27FC236}">
                <a16:creationId xmlns:a16="http://schemas.microsoft.com/office/drawing/2014/main" id="{25550467-4C44-4D4B-90A0-49B406AC525A}"/>
              </a:ext>
            </a:extLst>
          </p:cNvPr>
          <p:cNvSpPr/>
          <p:nvPr/>
        </p:nvSpPr>
        <p:spPr>
          <a:xfrm>
            <a:off x="4846320" y="4572000"/>
            <a:ext cx="91440" cy="910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80 f10 1"/>
              <a:gd name="f16" fmla="*/ 18420 f10 1"/>
              <a:gd name="f17" fmla="*/ 18420 f11 1"/>
              <a:gd name="f18" fmla="*/ 3180 f11 1"/>
              <a:gd name="f19" fmla="*/ f12 1 f2"/>
              <a:gd name="f20" fmla="*/ f13 1 f2"/>
              <a:gd name="f21" fmla="*/ f14 1 f2"/>
              <a:gd name="f22" fmla="*/ 10800 f10 1"/>
              <a:gd name="f23" fmla="*/ 0 f11 1"/>
              <a:gd name="f24" fmla="*/ 3163 f10 1"/>
              <a:gd name="f25" fmla="*/ 3163 f11 1"/>
              <a:gd name="f26" fmla="*/ 0 f10 1"/>
              <a:gd name="f27" fmla="*/ 10800 f11 1"/>
              <a:gd name="f28" fmla="*/ 18437 f11 1"/>
              <a:gd name="f29" fmla="*/ 21600 f11 1"/>
              <a:gd name="f30" fmla="*/ 18437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0084D1"/>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cxnSp>
        <p:nvCxnSpPr>
          <p:cNvPr id="22" name="Соединитель: изогнутый 21">
            <a:extLst>
              <a:ext uri="{FF2B5EF4-FFF2-40B4-BE49-F238E27FC236}">
                <a16:creationId xmlns:a16="http://schemas.microsoft.com/office/drawing/2014/main" id="{46643DA6-7755-44D0-BC3C-4EDE44975314}"/>
              </a:ext>
            </a:extLst>
          </p:cNvPr>
          <p:cNvCxnSpPr>
            <a:stCxn id="5" idx="2"/>
          </p:cNvCxnSpPr>
          <p:nvPr/>
        </p:nvCxnSpPr>
        <p:spPr>
          <a:xfrm flipH="1">
            <a:off x="1371599" y="3474720"/>
            <a:ext cx="2011681" cy="731520"/>
          </a:xfrm>
          <a:prstGeom prst="curvedConnector3">
            <a:avLst/>
          </a:prstGeom>
          <a:noFill/>
          <a:ln w="29160">
            <a:solidFill>
              <a:srgbClr val="000099"/>
            </a:solidFill>
            <a:prstDash val="solid"/>
            <a:tailEnd type="arrow"/>
          </a:ln>
        </p:spPr>
      </p:cxnSp>
      <p:cxnSp>
        <p:nvCxnSpPr>
          <p:cNvPr id="23" name="Соединитель: изогнутый 22">
            <a:extLst>
              <a:ext uri="{FF2B5EF4-FFF2-40B4-BE49-F238E27FC236}">
                <a16:creationId xmlns:a16="http://schemas.microsoft.com/office/drawing/2014/main" id="{A9589B1D-9A5D-4291-ACEE-0254CA89DD3F}"/>
              </a:ext>
            </a:extLst>
          </p:cNvPr>
          <p:cNvCxnSpPr>
            <a:stCxn id="5" idx="2"/>
          </p:cNvCxnSpPr>
          <p:nvPr/>
        </p:nvCxnSpPr>
        <p:spPr>
          <a:xfrm>
            <a:off x="3383280" y="3474720"/>
            <a:ext cx="182880" cy="731520"/>
          </a:xfrm>
          <a:prstGeom prst="curvedConnector3">
            <a:avLst/>
          </a:prstGeom>
          <a:noFill/>
          <a:ln w="29160">
            <a:solidFill>
              <a:srgbClr val="000099"/>
            </a:solidFill>
            <a:prstDash val="solid"/>
            <a:tailEnd type="arrow"/>
          </a:ln>
        </p:spPr>
      </p:cxnSp>
      <p:cxnSp>
        <p:nvCxnSpPr>
          <p:cNvPr id="24" name="Соединитель: изогнутый 23">
            <a:extLst>
              <a:ext uri="{FF2B5EF4-FFF2-40B4-BE49-F238E27FC236}">
                <a16:creationId xmlns:a16="http://schemas.microsoft.com/office/drawing/2014/main" id="{1020EB80-2EED-4BC6-8D39-7FD22A9DA079}"/>
              </a:ext>
            </a:extLst>
          </p:cNvPr>
          <p:cNvCxnSpPr>
            <a:stCxn id="5" idx="2"/>
            <a:endCxn id="17" idx="0"/>
          </p:cNvCxnSpPr>
          <p:nvPr/>
        </p:nvCxnSpPr>
        <p:spPr>
          <a:xfrm rot="16200000" flipH="1">
            <a:off x="4617719" y="2240280"/>
            <a:ext cx="731520" cy="3200399"/>
          </a:xfrm>
          <a:prstGeom prst="curvedConnector3">
            <a:avLst>
              <a:gd name="adj1" fmla="val 50000"/>
            </a:avLst>
          </a:prstGeom>
          <a:noFill/>
          <a:ln w="29160">
            <a:solidFill>
              <a:srgbClr val="000099"/>
            </a:solidFill>
            <a:prstDash val="solid"/>
            <a:tailEnd type="arrow"/>
          </a:ln>
        </p:spPr>
      </p:cxnSp>
      <p:cxnSp>
        <p:nvCxnSpPr>
          <p:cNvPr id="25" name="Соединитель: изогнутый 24">
            <a:extLst>
              <a:ext uri="{FF2B5EF4-FFF2-40B4-BE49-F238E27FC236}">
                <a16:creationId xmlns:a16="http://schemas.microsoft.com/office/drawing/2014/main" id="{816C7DC6-9112-4ED3-A19B-7D263B3AFE7C}"/>
              </a:ext>
            </a:extLst>
          </p:cNvPr>
          <p:cNvCxnSpPr>
            <a:stCxn id="5" idx="2"/>
          </p:cNvCxnSpPr>
          <p:nvPr/>
        </p:nvCxnSpPr>
        <p:spPr>
          <a:xfrm>
            <a:off x="3383280" y="3474720"/>
            <a:ext cx="5394960" cy="731520"/>
          </a:xfrm>
          <a:prstGeom prst="curvedConnector3">
            <a:avLst/>
          </a:prstGeom>
          <a:noFill/>
          <a:ln w="29160">
            <a:solidFill>
              <a:srgbClr val="000099"/>
            </a:solidFill>
            <a:prstDash val="solid"/>
            <a:tailEnd type="arrow"/>
          </a:ln>
        </p:spPr>
      </p:cxnSp>
      <p:sp>
        <p:nvSpPr>
          <p:cNvPr id="26" name="Полилиния: фигура 25">
            <a:extLst>
              <a:ext uri="{FF2B5EF4-FFF2-40B4-BE49-F238E27FC236}">
                <a16:creationId xmlns:a16="http://schemas.microsoft.com/office/drawing/2014/main" id="{E5116ACC-D8EF-4EC6-ABB8-E11A8C19B14C}"/>
              </a:ext>
            </a:extLst>
          </p:cNvPr>
          <p:cNvSpPr/>
          <p:nvPr/>
        </p:nvSpPr>
        <p:spPr>
          <a:xfrm>
            <a:off x="731519" y="55778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mips.h</a:t>
            </a:r>
          </a:p>
        </p:txBody>
      </p:sp>
      <p:cxnSp>
        <p:nvCxnSpPr>
          <p:cNvPr id="27" name="Соединитель: изогнутый 26">
            <a:extLst>
              <a:ext uri="{FF2B5EF4-FFF2-40B4-BE49-F238E27FC236}">
                <a16:creationId xmlns:a16="http://schemas.microsoft.com/office/drawing/2014/main" id="{40CDA3E7-E794-49FA-8A4B-D67429BA57C2}"/>
              </a:ext>
            </a:extLst>
          </p:cNvPr>
          <p:cNvCxnSpPr>
            <a:stCxn id="16" idx="2"/>
            <a:endCxn id="26" idx="0"/>
          </p:cNvCxnSpPr>
          <p:nvPr/>
        </p:nvCxnSpPr>
        <p:spPr>
          <a:xfrm rot="5400000">
            <a:off x="2240280" y="4251960"/>
            <a:ext cx="731520" cy="1920241"/>
          </a:xfrm>
          <a:prstGeom prst="curvedConnector3">
            <a:avLst>
              <a:gd name="adj1" fmla="val 50000"/>
            </a:avLst>
          </a:prstGeom>
          <a:noFill/>
          <a:ln w="29160">
            <a:solidFill>
              <a:srgbClr val="000000"/>
            </a:solidFill>
            <a:prstDash val="solid"/>
            <a:tailEnd type="arrow"/>
          </a:ln>
        </p:spPr>
      </p:cxnSp>
      <p:cxnSp>
        <p:nvCxnSpPr>
          <p:cNvPr id="28" name="Соединитель: изогнутый 27">
            <a:extLst>
              <a:ext uri="{FF2B5EF4-FFF2-40B4-BE49-F238E27FC236}">
                <a16:creationId xmlns:a16="http://schemas.microsoft.com/office/drawing/2014/main" id="{24E8F3AC-CEB8-4DAD-AB7F-B38FC8FA07B5}"/>
              </a:ext>
            </a:extLst>
          </p:cNvPr>
          <p:cNvCxnSpPr>
            <a:stCxn id="16" idx="2"/>
            <a:endCxn id="34" idx="0"/>
          </p:cNvCxnSpPr>
          <p:nvPr/>
        </p:nvCxnSpPr>
        <p:spPr>
          <a:xfrm rot="16200000" flipH="1">
            <a:off x="3383280" y="5029200"/>
            <a:ext cx="731520" cy="365760"/>
          </a:xfrm>
          <a:prstGeom prst="curvedConnector3">
            <a:avLst>
              <a:gd name="adj1" fmla="val 50000"/>
            </a:avLst>
          </a:prstGeom>
          <a:noFill/>
          <a:ln w="29160">
            <a:solidFill>
              <a:srgbClr val="000000"/>
            </a:solidFill>
            <a:prstDash val="solid"/>
            <a:tailEnd type="arrow"/>
          </a:ln>
        </p:spPr>
      </p:cxnSp>
      <p:cxnSp>
        <p:nvCxnSpPr>
          <p:cNvPr id="29" name="Соединитель: изогнутый 28">
            <a:extLst>
              <a:ext uri="{FF2B5EF4-FFF2-40B4-BE49-F238E27FC236}">
                <a16:creationId xmlns:a16="http://schemas.microsoft.com/office/drawing/2014/main" id="{ED60AD53-2231-4516-A412-6FD20DE80BC1}"/>
              </a:ext>
            </a:extLst>
          </p:cNvPr>
          <p:cNvCxnSpPr>
            <a:stCxn id="16" idx="2"/>
          </p:cNvCxnSpPr>
          <p:nvPr/>
        </p:nvCxnSpPr>
        <p:spPr>
          <a:xfrm>
            <a:off x="3566160" y="4846320"/>
            <a:ext cx="2651759" cy="731520"/>
          </a:xfrm>
          <a:prstGeom prst="curvedConnector3">
            <a:avLst/>
          </a:prstGeom>
          <a:noFill/>
          <a:ln w="29160">
            <a:solidFill>
              <a:srgbClr val="000000"/>
            </a:solidFill>
            <a:prstDash val="solid"/>
            <a:tailEnd type="arrow"/>
          </a:ln>
        </p:spPr>
      </p:cxnSp>
      <p:sp>
        <p:nvSpPr>
          <p:cNvPr id="30" name="Полилиния: фигура 29">
            <a:extLst>
              <a:ext uri="{FF2B5EF4-FFF2-40B4-BE49-F238E27FC236}">
                <a16:creationId xmlns:a16="http://schemas.microsoft.com/office/drawing/2014/main" id="{38F87E87-F0A9-465D-A654-F56412E9CAFA}"/>
              </a:ext>
            </a:extLst>
          </p:cNvPr>
          <p:cNvSpPr/>
          <p:nvPr/>
        </p:nvSpPr>
        <p:spPr>
          <a:xfrm>
            <a:off x="1280159" y="6583679"/>
            <a:ext cx="2377439"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your-backend.h</a:t>
            </a:r>
          </a:p>
        </p:txBody>
      </p:sp>
      <p:sp>
        <p:nvSpPr>
          <p:cNvPr id="31" name="Полилиния: фигура 30">
            <a:extLst>
              <a:ext uri="{FF2B5EF4-FFF2-40B4-BE49-F238E27FC236}">
                <a16:creationId xmlns:a16="http://schemas.microsoft.com/office/drawing/2014/main" id="{EAFFD243-8CC9-4DB8-9745-072C2CD88F54}"/>
              </a:ext>
            </a:extLst>
          </p:cNvPr>
          <p:cNvSpPr/>
          <p:nvPr/>
        </p:nvSpPr>
        <p:spPr>
          <a:xfrm>
            <a:off x="3840479" y="6583679"/>
            <a:ext cx="2377439"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your-backend.c</a:t>
            </a:r>
          </a:p>
        </p:txBody>
      </p:sp>
      <p:sp>
        <p:nvSpPr>
          <p:cNvPr id="32" name="Полилиния: фигура 31">
            <a:extLst>
              <a:ext uri="{FF2B5EF4-FFF2-40B4-BE49-F238E27FC236}">
                <a16:creationId xmlns:a16="http://schemas.microsoft.com/office/drawing/2014/main" id="{826CF990-8F79-467A-A401-C80B8E21424F}"/>
              </a:ext>
            </a:extLst>
          </p:cNvPr>
          <p:cNvSpPr/>
          <p:nvPr/>
        </p:nvSpPr>
        <p:spPr>
          <a:xfrm>
            <a:off x="7132320" y="6583679"/>
            <a:ext cx="2377439"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solidFill>
                  <a:srgbClr val="FF0000"/>
                </a:solidFill>
                <a:latin typeface="Liberation Sans" pitchFamily="18"/>
                <a:ea typeface="Droid Sans Fallback" pitchFamily="2"/>
                <a:cs typeface="FreeSans" pitchFamily="2"/>
              </a:rPr>
              <a:t>your-backend.md</a:t>
            </a:r>
          </a:p>
        </p:txBody>
      </p:sp>
      <p:cxnSp>
        <p:nvCxnSpPr>
          <p:cNvPr id="33" name="Соединитель: изогнутый 32">
            <a:extLst>
              <a:ext uri="{FF2B5EF4-FFF2-40B4-BE49-F238E27FC236}">
                <a16:creationId xmlns:a16="http://schemas.microsoft.com/office/drawing/2014/main" id="{35B7CBFC-45CA-4395-8FF1-BB2E00A24566}"/>
              </a:ext>
            </a:extLst>
          </p:cNvPr>
          <p:cNvCxnSpPr>
            <a:stCxn id="17" idx="2"/>
          </p:cNvCxnSpPr>
          <p:nvPr/>
        </p:nvCxnSpPr>
        <p:spPr>
          <a:xfrm flipH="1">
            <a:off x="2468880" y="4846320"/>
            <a:ext cx="4114799" cy="1737359"/>
          </a:xfrm>
          <a:prstGeom prst="curvedConnector3">
            <a:avLst/>
          </a:prstGeom>
          <a:noFill/>
          <a:ln w="29160">
            <a:solidFill>
              <a:srgbClr val="FF0000"/>
            </a:solidFill>
            <a:prstDash val="solid"/>
            <a:tailEnd type="arrow"/>
          </a:ln>
        </p:spPr>
      </p:cxnSp>
      <p:sp>
        <p:nvSpPr>
          <p:cNvPr id="34" name="Полилиния: фигура 33">
            <a:extLst>
              <a:ext uri="{FF2B5EF4-FFF2-40B4-BE49-F238E27FC236}">
                <a16:creationId xmlns:a16="http://schemas.microsoft.com/office/drawing/2014/main" id="{D1538CD7-CC5E-44A4-B82C-06D211B1A93C}"/>
              </a:ext>
            </a:extLst>
          </p:cNvPr>
          <p:cNvSpPr/>
          <p:nvPr/>
        </p:nvSpPr>
        <p:spPr>
          <a:xfrm>
            <a:off x="3017520" y="55778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mips.c</a:t>
            </a:r>
          </a:p>
        </p:txBody>
      </p:sp>
      <p:cxnSp>
        <p:nvCxnSpPr>
          <p:cNvPr id="35" name="Соединитель: изогнутый 34">
            <a:extLst>
              <a:ext uri="{FF2B5EF4-FFF2-40B4-BE49-F238E27FC236}">
                <a16:creationId xmlns:a16="http://schemas.microsoft.com/office/drawing/2014/main" id="{39B1319B-2A07-492A-9A98-95F44AC21F20}"/>
              </a:ext>
            </a:extLst>
          </p:cNvPr>
          <p:cNvCxnSpPr>
            <a:stCxn id="17" idx="2"/>
          </p:cNvCxnSpPr>
          <p:nvPr/>
        </p:nvCxnSpPr>
        <p:spPr>
          <a:xfrm flipH="1">
            <a:off x="5029200" y="4846320"/>
            <a:ext cx="1554479" cy="1737359"/>
          </a:xfrm>
          <a:prstGeom prst="curvedConnector3">
            <a:avLst/>
          </a:prstGeom>
          <a:noFill/>
          <a:ln w="29160">
            <a:solidFill>
              <a:srgbClr val="FF0000"/>
            </a:solidFill>
            <a:prstDash val="solid"/>
            <a:tailEnd type="arrow"/>
          </a:ln>
        </p:spPr>
      </p:cxnSp>
      <p:sp>
        <p:nvSpPr>
          <p:cNvPr id="36" name="Полилиния: фигура 35">
            <a:extLst>
              <a:ext uri="{FF2B5EF4-FFF2-40B4-BE49-F238E27FC236}">
                <a16:creationId xmlns:a16="http://schemas.microsoft.com/office/drawing/2014/main" id="{0ECC0473-5652-431A-85E5-C30E7E9F6E6A}"/>
              </a:ext>
            </a:extLst>
          </p:cNvPr>
          <p:cNvSpPr/>
          <p:nvPr/>
        </p:nvSpPr>
        <p:spPr>
          <a:xfrm>
            <a:off x="5303520" y="5577840"/>
            <a:ext cx="182880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800" b="0" i="0" u="none" strike="noStrike" kern="1200" cap="none">
                <a:ln>
                  <a:noFill/>
                </a:ln>
                <a:latin typeface="Liberation Sans" pitchFamily="18"/>
                <a:ea typeface="Droid Sans Fallback" pitchFamily="2"/>
                <a:cs typeface="FreeSans" pitchFamily="2"/>
              </a:rPr>
              <a:t>mips.md</a:t>
            </a:r>
          </a:p>
        </p:txBody>
      </p:sp>
      <p:cxnSp>
        <p:nvCxnSpPr>
          <p:cNvPr id="37" name="Соединитель: изогнутый 36">
            <a:extLst>
              <a:ext uri="{FF2B5EF4-FFF2-40B4-BE49-F238E27FC236}">
                <a16:creationId xmlns:a16="http://schemas.microsoft.com/office/drawing/2014/main" id="{E26F61AB-4590-4E3A-B1EC-6780BE54F9B0}"/>
              </a:ext>
            </a:extLst>
          </p:cNvPr>
          <p:cNvCxnSpPr>
            <a:stCxn id="17" idx="2"/>
            <a:endCxn id="32" idx="0"/>
          </p:cNvCxnSpPr>
          <p:nvPr/>
        </p:nvCxnSpPr>
        <p:spPr>
          <a:xfrm rot="16200000" flipH="1">
            <a:off x="6583680" y="4846318"/>
            <a:ext cx="1737359" cy="1737361"/>
          </a:xfrm>
          <a:prstGeom prst="curvedConnector3">
            <a:avLst>
              <a:gd name="adj1" fmla="val 50000"/>
            </a:avLst>
          </a:prstGeom>
          <a:noFill/>
          <a:ln w="29160">
            <a:solidFill>
              <a:srgbClr val="FF0000"/>
            </a:solidFill>
            <a:prstDash val="solid"/>
            <a:tailEnd type="arrow"/>
          </a:ln>
        </p:spPr>
      </p:cxnSp>
      <p:sp>
        <p:nvSpPr>
          <p:cNvPr id="38" name="Номер слайда 37">
            <a:extLst>
              <a:ext uri="{FF2B5EF4-FFF2-40B4-BE49-F238E27FC236}">
                <a16:creationId xmlns:a16="http://schemas.microsoft.com/office/drawing/2014/main" id="{83046703-6744-477B-B878-7385D598B028}"/>
              </a:ext>
            </a:extLst>
          </p:cNvPr>
          <p:cNvSpPr>
            <a:spLocks noGrp="1"/>
          </p:cNvSpPr>
          <p:nvPr>
            <p:ph type="sldNum" sz="quarter" idx="12"/>
          </p:nvPr>
        </p:nvSpPr>
        <p:spPr/>
        <p:txBody>
          <a:bodyPr/>
          <a:lstStyle/>
          <a:p>
            <a:pPr lvl="0"/>
            <a:fld id="{68F8BB4E-8157-42A7-A178-28A1B7158100}" type="slidenum">
              <a:rPr lang="en-US" smtClean="0"/>
              <a:t>159</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360000" lvl="0" indent="-360000">
              <a:buSzPct val="80000"/>
              <a:buFont typeface="Wingdings" panose="05000000000000000000" pitchFamily="2" charset="2"/>
              <a:buChar char="Ø"/>
            </a:pPr>
            <a:r>
              <a:rPr lang="en-US"/>
              <a:t>Замена диграфов и триграфов</a:t>
            </a:r>
          </a:p>
          <a:p>
            <a:pPr marL="360000" lvl="0" indent="-360000">
              <a:buSzPct val="80000"/>
              <a:buFont typeface="Wingdings" panose="05000000000000000000" pitchFamily="2" charset="2"/>
              <a:buChar char="Ø"/>
            </a:pPr>
            <a:r>
              <a:rPr lang="en-US"/>
              <a:t>Объединение строк</a:t>
            </a:r>
          </a:p>
          <a:p>
            <a:pPr marL="360000" lvl="0" indent="-360000">
              <a:buSzPct val="80000"/>
              <a:buFont typeface="Wingdings" panose="05000000000000000000" pitchFamily="2" charset="2"/>
              <a:buChar char="Ø"/>
            </a:pPr>
            <a:r>
              <a:rPr lang="en-US"/>
              <a:t>Удаление комментариев</a:t>
            </a:r>
          </a:p>
          <a:p>
            <a:pPr marL="360000" lvl="0" indent="-360000">
              <a:buSzPct val="80000"/>
              <a:buFont typeface="Wingdings" panose="05000000000000000000" pitchFamily="2" charset="2"/>
              <a:buChar char="Ø"/>
            </a:pPr>
            <a:r>
              <a:rPr lang="en-US"/>
              <a:t>Раскрытие макросов</a:t>
            </a:r>
          </a:p>
          <a:p>
            <a:pPr marL="360000" lvl="0" indent="-360000">
              <a:buSzPct val="80000"/>
              <a:buFont typeface="Wingdings" panose="05000000000000000000" pitchFamily="2" charset="2"/>
              <a:buChar char="Ø"/>
            </a:pPr>
            <a:r>
              <a:rPr lang="en-US"/>
              <a:t>Замена escape-последовательностей</a:t>
            </a:r>
            <a:endParaRPr lang="ru-RU"/>
          </a:p>
          <a:p>
            <a:pPr lvl="0">
              <a:buSzPct val="80000"/>
            </a:pPr>
            <a:endParaRPr lang="en-US"/>
          </a:p>
          <a:p>
            <a:pPr marL="360000" lvl="0" indent="-360000">
              <a:buSzPct val="80000"/>
              <a:buFont typeface="Wingdings" panose="05000000000000000000" pitchFamily="2" charset="2"/>
              <a:buChar char="Ø"/>
            </a:pPr>
            <a:r>
              <a:rPr lang="en-US"/>
              <a:t>Соединение литералов</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16</a:t>
            </a:fld>
            <a:endParaRPr lang="en-US"/>
          </a:p>
        </p:txBody>
      </p:sp>
      <p:sp>
        <p:nvSpPr>
          <p:cNvPr id="5" name="Полилиния: фигура 4">
            <a:extLst>
              <a:ext uri="{FF2B5EF4-FFF2-40B4-BE49-F238E27FC236}">
                <a16:creationId xmlns:a16="http://schemas.microsoft.com/office/drawing/2014/main" id="{64DDB794-377D-4127-A219-38ECE309C80A}"/>
              </a:ext>
            </a:extLst>
          </p:cNvPr>
          <p:cNvSpPr/>
          <p:nvPr/>
        </p:nvSpPr>
        <p:spPr>
          <a:xfrm>
            <a:off x="1422806" y="5058461"/>
            <a:ext cx="804672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printf("\t%s\n", "Hello, world");</a:t>
            </a:r>
          </a:p>
        </p:txBody>
      </p:sp>
    </p:spTree>
    <p:extLst>
      <p:ext uri="{BB962C8B-B14F-4D97-AF65-F5344CB8AC3E}">
        <p14:creationId xmlns:p14="http://schemas.microsoft.com/office/powerpoint/2010/main" val="24305098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09E9A5-53A4-4051-815D-01A5C6BDCA3E}"/>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pic>
        <p:nvPicPr>
          <p:cNvPr id="3" name="Рисунок 2">
            <a:extLst>
              <a:ext uri="{FF2B5EF4-FFF2-40B4-BE49-F238E27FC236}">
                <a16:creationId xmlns:a16="http://schemas.microsoft.com/office/drawing/2014/main" id="{A317DDDD-F311-467E-99DD-0E1051A7F703}"/>
              </a:ext>
            </a:extLst>
          </p:cNvPr>
          <p:cNvPicPr>
            <a:picLocks noChangeAspect="1"/>
          </p:cNvPicPr>
          <p:nvPr/>
        </p:nvPicPr>
        <p:blipFill>
          <a:blip r:embed="rId3">
            <a:lum/>
            <a:alphaModFix/>
          </a:blip>
          <a:srcRect/>
          <a:stretch>
            <a:fillRect/>
          </a:stretch>
        </p:blipFill>
        <p:spPr>
          <a:xfrm>
            <a:off x="113665" y="5971949"/>
            <a:ext cx="1554479" cy="1398960"/>
          </a:xfrm>
          <a:prstGeom prst="rect">
            <a:avLst/>
          </a:prstGeom>
          <a:noFill/>
          <a:ln>
            <a:noFill/>
          </a:ln>
        </p:spPr>
      </p:pic>
      <p:sp>
        <p:nvSpPr>
          <p:cNvPr id="4" name="Полилиния: фигура 3">
            <a:extLst>
              <a:ext uri="{FF2B5EF4-FFF2-40B4-BE49-F238E27FC236}">
                <a16:creationId xmlns:a16="http://schemas.microsoft.com/office/drawing/2014/main" id="{D528CEEE-3C90-41C1-9F13-5AFC40F4EC49}"/>
              </a:ext>
            </a:extLst>
          </p:cNvPr>
          <p:cNvSpPr/>
          <p:nvPr/>
        </p:nvSpPr>
        <p:spPr>
          <a:xfrm>
            <a:off x="2103120" y="6067015"/>
            <a:ext cx="7863840" cy="1159200"/>
          </a:xfrm>
          <a:custGeom>
            <a:avLst>
              <a:gd name="f0" fmla="val -2034"/>
              <a:gd name="f1" fmla="val 15812"/>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Больше информации про GCC internals</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gcc.gnu.org/onlinedocs/gccint/</a:t>
            </a:r>
          </a:p>
        </p:txBody>
      </p:sp>
      <p:sp>
        <p:nvSpPr>
          <p:cNvPr id="6" name="Номер слайда 5">
            <a:extLst>
              <a:ext uri="{FF2B5EF4-FFF2-40B4-BE49-F238E27FC236}">
                <a16:creationId xmlns:a16="http://schemas.microsoft.com/office/drawing/2014/main" id="{AC4AD86F-99AB-42D0-8D44-3586F20285C0}"/>
              </a:ext>
            </a:extLst>
          </p:cNvPr>
          <p:cNvSpPr>
            <a:spLocks noGrp="1"/>
          </p:cNvSpPr>
          <p:nvPr>
            <p:ph type="sldNum" sz="quarter" idx="12"/>
          </p:nvPr>
        </p:nvSpPr>
        <p:spPr/>
        <p:txBody>
          <a:bodyPr/>
          <a:lstStyle/>
          <a:p>
            <a:pPr lvl="0"/>
            <a:fld id="{68F8BB4E-8157-42A7-A178-28A1B7158100}" type="slidenum">
              <a:rPr lang="en-US" smtClean="0"/>
              <a:t>160</a:t>
            </a:fld>
            <a:endParaRPr lang="en-US"/>
          </a:p>
        </p:txBody>
      </p:sp>
      <p:sp>
        <p:nvSpPr>
          <p:cNvPr id="7" name="Полилиния: фигура 6">
            <a:extLst>
              <a:ext uri="{FF2B5EF4-FFF2-40B4-BE49-F238E27FC236}">
                <a16:creationId xmlns:a16="http://schemas.microsoft.com/office/drawing/2014/main" id="{B3BB02B1-5F55-4688-9C44-4863011B4838}"/>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(define_insn "*addsi3_extended"</a:t>
            </a:r>
            <a:br>
              <a:rPr lang="en-US" sz="2000" b="1"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07335C-9C54-46B9-A454-AE5058198BC3}"/>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sp>
        <p:nvSpPr>
          <p:cNvPr id="4" name="Полилиния: фигура 3">
            <a:extLst>
              <a:ext uri="{FF2B5EF4-FFF2-40B4-BE49-F238E27FC236}">
                <a16:creationId xmlns:a16="http://schemas.microsoft.com/office/drawing/2014/main" id="{0B7B3666-1F7E-435A-B1CD-CD1864C57DDC}"/>
              </a:ext>
            </a:extLst>
          </p:cNvPr>
          <p:cNvSpPr/>
          <p:nvPr/>
        </p:nvSpPr>
        <p:spPr>
          <a:xfrm>
            <a:off x="365760" y="6126120"/>
            <a:ext cx="9509760" cy="1097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sext:DI (r1:SI + a2:SI)</a:t>
            </a:r>
          </a:p>
        </p:txBody>
      </p:sp>
      <p:sp>
        <p:nvSpPr>
          <p:cNvPr id="5" name="Номер слайда 4">
            <a:extLst>
              <a:ext uri="{FF2B5EF4-FFF2-40B4-BE49-F238E27FC236}">
                <a16:creationId xmlns:a16="http://schemas.microsoft.com/office/drawing/2014/main" id="{651F6F17-6C5B-46E2-8FD2-61C54629618B}"/>
              </a:ext>
            </a:extLst>
          </p:cNvPr>
          <p:cNvSpPr>
            <a:spLocks noGrp="1"/>
          </p:cNvSpPr>
          <p:nvPr>
            <p:ph type="sldNum" sz="quarter" idx="12"/>
          </p:nvPr>
        </p:nvSpPr>
        <p:spPr/>
        <p:txBody>
          <a:bodyPr/>
          <a:lstStyle/>
          <a:p>
            <a:pPr lvl="0"/>
            <a:fld id="{68F8BB4E-8157-42A7-A178-28A1B7158100}" type="slidenum">
              <a:rPr lang="en-US" smtClean="0"/>
              <a:t>161</a:t>
            </a:fld>
            <a:endParaRPr lang="en-US"/>
          </a:p>
        </p:txBody>
      </p:sp>
      <p:sp>
        <p:nvSpPr>
          <p:cNvPr id="6" name="Полилиния: фигура 5">
            <a:extLst>
              <a:ext uri="{FF2B5EF4-FFF2-40B4-BE49-F238E27FC236}">
                <a16:creationId xmlns:a16="http://schemas.microsoft.com/office/drawing/2014/main" id="{26731336-3F9B-4840-ADC8-56AF787691C7}"/>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(define_insn "*addsi3_extended"</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 </a:t>
            </a:r>
            <a:r>
              <a:rPr lang="en-US" sz="2000" b="1" i="0" u="none" strike="noStrike" kern="1200" cap="none">
                <a:ln>
                  <a:noFill/>
                </a:ln>
                <a:latin typeface="Consolas" panose="020B0609020204030204" pitchFamily="49" charset="0"/>
                <a:ea typeface="Droid Sans Fallback" pitchFamily="2"/>
                <a:cs typeface="FreeSans" pitchFamily="2"/>
              </a:rPr>
              <a:t>(match_operand:DI 0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(sign_extend:DI</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(plus:SI (match_operand:SI 1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(match_operand:SI 2 "arith_operand" "d,Q"))))]</a:t>
            </a:r>
          </a:p>
          <a:p>
            <a:pPr marL="0" marR="0" lvl="0" indent="0" algn="l" rtl="0" hangingPunct="0">
              <a:lnSpc>
                <a:spcPct val="100000"/>
              </a:lnSpc>
              <a:spcBef>
                <a:spcPts val="0"/>
              </a:spcBef>
              <a:spcAft>
                <a:spcPts val="0"/>
              </a:spcAft>
              <a:buNone/>
              <a:tabLst/>
            </a:pP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EB2362-C04C-48AB-8B8D-96DF1DB78127}"/>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sp>
        <p:nvSpPr>
          <p:cNvPr id="4" name="Полилиния: фигура 3">
            <a:extLst>
              <a:ext uri="{FF2B5EF4-FFF2-40B4-BE49-F238E27FC236}">
                <a16:creationId xmlns:a16="http://schemas.microsoft.com/office/drawing/2014/main" id="{6D44B01A-7FAA-4292-B735-7E49C377FD8C}"/>
              </a:ext>
            </a:extLst>
          </p:cNvPr>
          <p:cNvSpPr/>
          <p:nvPr/>
        </p:nvSpPr>
        <p:spPr>
          <a:xfrm>
            <a:off x="366119" y="6126120"/>
            <a:ext cx="9509760" cy="1097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sext:DI (r1:SI + a2:SI) iff condition</a:t>
            </a:r>
          </a:p>
        </p:txBody>
      </p:sp>
      <p:sp>
        <p:nvSpPr>
          <p:cNvPr id="5" name="Номер слайда 4">
            <a:extLst>
              <a:ext uri="{FF2B5EF4-FFF2-40B4-BE49-F238E27FC236}">
                <a16:creationId xmlns:a16="http://schemas.microsoft.com/office/drawing/2014/main" id="{E56C7187-1289-48B9-807D-1C95CFB901D2}"/>
              </a:ext>
            </a:extLst>
          </p:cNvPr>
          <p:cNvSpPr>
            <a:spLocks noGrp="1"/>
          </p:cNvSpPr>
          <p:nvPr>
            <p:ph type="sldNum" sz="quarter" idx="12"/>
          </p:nvPr>
        </p:nvSpPr>
        <p:spPr/>
        <p:txBody>
          <a:bodyPr/>
          <a:lstStyle/>
          <a:p>
            <a:pPr lvl="0"/>
            <a:fld id="{68F8BB4E-8157-42A7-A178-28A1B7158100}" type="slidenum">
              <a:rPr lang="en-US" smtClean="0"/>
              <a:t>162</a:t>
            </a:fld>
            <a:endParaRPr lang="en-US"/>
          </a:p>
        </p:txBody>
      </p:sp>
      <p:sp>
        <p:nvSpPr>
          <p:cNvPr id="6" name="Полилиния: фигура 5">
            <a:extLst>
              <a:ext uri="{FF2B5EF4-FFF2-40B4-BE49-F238E27FC236}">
                <a16:creationId xmlns:a16="http://schemas.microsoft.com/office/drawing/2014/main" id="{F5A1462E-5724-48AD-BF89-47464B8FD2BF}"/>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(define_insn "*addsi3_extended"</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 (match_operand:DI 0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(sign_extend:DI</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(plus:SI (match_operand:SI 1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(match_operand:SI 2 "arith_operand" "d,Q"))))]</a:t>
            </a:r>
          </a:p>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"TARGET_64BIT &amp;&amp; !TARGET_MIPS16"</a:t>
            </a:r>
          </a:p>
          <a:p>
            <a:pPr marL="0" marR="0" lvl="0" indent="0" algn="l" rtl="0" hangingPunct="0">
              <a:lnSpc>
                <a:spcPct val="100000"/>
              </a:lnSpc>
              <a:spcBef>
                <a:spcPts val="0"/>
              </a:spcBef>
              <a:spcAft>
                <a:spcPts val="0"/>
              </a:spcAft>
              <a:buNone/>
              <a:tabLst/>
            </a:pP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28E73B-8F4C-4A44-84BC-92DF5530C48B}"/>
              </a:ext>
            </a:extLst>
          </p:cNvPr>
          <p:cNvSpPr txBox="1">
            <a:spLocks noGrp="1"/>
          </p:cNvSpPr>
          <p:nvPr>
            <p:ph type="title" idx="4294967295"/>
          </p:nvPr>
        </p:nvSpPr>
        <p:spPr>
          <a:xfrm>
            <a:off x="529560" y="137160"/>
            <a:ext cx="9071640" cy="987840"/>
          </a:xfrm>
        </p:spPr>
        <p:txBody>
          <a:bodyPr vert="horz"/>
          <a:lstStyle/>
          <a:p>
            <a:pPr lvl="0" rtl="0"/>
            <a:r>
              <a:rPr lang="en-US"/>
              <a:t>Внутри GCC: паттерны md</a:t>
            </a:r>
          </a:p>
        </p:txBody>
      </p:sp>
      <p:sp>
        <p:nvSpPr>
          <p:cNvPr id="3" name="Полилиния: фигура 2">
            <a:extLst>
              <a:ext uri="{FF2B5EF4-FFF2-40B4-BE49-F238E27FC236}">
                <a16:creationId xmlns:a16="http://schemas.microsoft.com/office/drawing/2014/main" id="{27EE1F6A-6A50-4E1C-8C16-4A930BB79447}"/>
              </a:ext>
            </a:extLst>
          </p:cNvPr>
          <p:cNvSpPr/>
          <p:nvPr/>
        </p:nvSpPr>
        <p:spPr>
          <a:xfrm>
            <a:off x="274320" y="1463039"/>
            <a:ext cx="9692640" cy="44805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t" anchorCtr="0" compatLnSpc="0">
            <a:noAutofit/>
          </a:bodyPr>
          <a:lstStyle/>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(define_insn "*addsi3_extended"</a:t>
            </a:r>
            <a:br>
              <a:rPr lang="en-US" sz="2000" b="0" i="0" u="none" strike="noStrike" kern="1200" cap="none">
                <a:ln>
                  <a:noFill/>
                </a:ln>
                <a:latin typeface="Consolas" panose="020B0609020204030204" pitchFamily="49" charset="0"/>
                <a:ea typeface="Droid Sans Fallback" pitchFamily="2"/>
                <a:cs typeface="FreeSans" pitchFamily="2"/>
              </a:rPr>
            </a:br>
            <a:r>
              <a:rPr lang="en-US" sz="2000" b="0" i="0" u="none" strike="noStrike" kern="1200" cap="none">
                <a:ln>
                  <a:noFill/>
                </a:ln>
                <a:latin typeface="Consolas" panose="020B0609020204030204" pitchFamily="49" charset="0"/>
                <a:ea typeface="Droid Sans Fallback" pitchFamily="2"/>
                <a:cs typeface="FreeSans" pitchFamily="2"/>
              </a:rPr>
              <a:t>  [(set (match_operand:DI 0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(sign_extend:DI</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(plus:SI (match_operand:SI 1 "register_operand" "d,d")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(match_operand:SI 2 "arith_operand" "d,Q"))))]</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"TARGET_64BIT &amp;&amp; !TARGET_MIPS16"</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a:t>
            </a:r>
            <a:r>
              <a:rPr lang="en-US" sz="2000" b="1"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addu\t%0,%1,%2</a:t>
            </a:r>
          </a:p>
          <a:p>
            <a:pPr marL="0" marR="0" lvl="0" indent="0" algn="l"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addiu\t%0,%1,%2</a:t>
            </a:r>
            <a:r>
              <a:rPr lang="en-US" sz="20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"alu_type" "add")</a:t>
            </a:r>
          </a:p>
          <a:p>
            <a:pPr marL="0" marR="0" lvl="0" indent="0" algn="l"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(set_attr "mode" "SI")])</a:t>
            </a:r>
          </a:p>
        </p:txBody>
      </p:sp>
      <p:sp>
        <p:nvSpPr>
          <p:cNvPr id="4" name="Полилиния: фигура 3">
            <a:extLst>
              <a:ext uri="{FF2B5EF4-FFF2-40B4-BE49-F238E27FC236}">
                <a16:creationId xmlns:a16="http://schemas.microsoft.com/office/drawing/2014/main" id="{1EFCB6F6-EA99-4EC9-BC21-9284EF6B9D73}"/>
              </a:ext>
            </a:extLst>
          </p:cNvPr>
          <p:cNvSpPr/>
          <p:nvPr/>
        </p:nvSpPr>
        <p:spPr>
          <a:xfrm>
            <a:off x="274320" y="6217560"/>
            <a:ext cx="521208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*addsi3_extended (r0, r1, a2)</a:t>
            </a:r>
          </a:p>
        </p:txBody>
      </p:sp>
      <p:sp>
        <p:nvSpPr>
          <p:cNvPr id="5" name="Полилиния: фигура 4">
            <a:extLst>
              <a:ext uri="{FF2B5EF4-FFF2-40B4-BE49-F238E27FC236}">
                <a16:creationId xmlns:a16="http://schemas.microsoft.com/office/drawing/2014/main" id="{533B8EE0-9DB3-44F4-AC29-4956E330B471}"/>
              </a:ext>
            </a:extLst>
          </p:cNvPr>
          <p:cNvSpPr/>
          <p:nvPr/>
        </p:nvSpPr>
        <p:spPr>
          <a:xfrm rot="5400000">
            <a:off x="5808797" y="6400620"/>
            <a:ext cx="548640" cy="548640"/>
          </a:xfrm>
          <a:custGeom>
            <a:avLst>
              <a:gd name="f0" fmla="val 11345"/>
              <a:gd name="f1" fmla="val 7181"/>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52EC201C-063E-4FBC-B8D3-3892F915906E}"/>
              </a:ext>
            </a:extLst>
          </p:cNvPr>
          <p:cNvSpPr/>
          <p:nvPr/>
        </p:nvSpPr>
        <p:spPr>
          <a:xfrm>
            <a:off x="6858000" y="6217919"/>
            <a:ext cx="283464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“addu %0,%1,%2”</a:t>
            </a:r>
          </a:p>
        </p:txBody>
      </p:sp>
      <p:sp>
        <p:nvSpPr>
          <p:cNvPr id="7" name="Номер слайда 6">
            <a:extLst>
              <a:ext uri="{FF2B5EF4-FFF2-40B4-BE49-F238E27FC236}">
                <a16:creationId xmlns:a16="http://schemas.microsoft.com/office/drawing/2014/main" id="{74B989F9-29EF-476E-ADB4-A6BB013BF46C}"/>
              </a:ext>
            </a:extLst>
          </p:cNvPr>
          <p:cNvSpPr>
            <a:spLocks noGrp="1"/>
          </p:cNvSpPr>
          <p:nvPr>
            <p:ph type="sldNum" sz="quarter" idx="12"/>
          </p:nvPr>
        </p:nvSpPr>
        <p:spPr/>
        <p:txBody>
          <a:bodyPr/>
          <a:lstStyle/>
          <a:p>
            <a:pPr lvl="0"/>
            <a:fld id="{68F8BB4E-8157-42A7-A178-28A1B7158100}" type="slidenum">
              <a:rPr lang="en-US" smtClean="0"/>
              <a:t>163</a:t>
            </a:fld>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5CBEB9-A7CB-4C57-8460-473FE7A5EA48}"/>
              </a:ext>
            </a:extLst>
          </p:cNvPr>
          <p:cNvSpPr txBox="1">
            <a:spLocks noGrp="1"/>
          </p:cNvSpPr>
          <p:nvPr>
            <p:ph type="title" idx="4294967295"/>
          </p:nvPr>
        </p:nvSpPr>
        <p:spPr>
          <a:xfrm>
            <a:off x="529560" y="118440"/>
            <a:ext cx="9071640" cy="1253160"/>
          </a:xfrm>
        </p:spPr>
        <p:txBody>
          <a:bodyPr vert="horz"/>
          <a:lstStyle/>
          <a:p>
            <a:pPr lvl="0" rtl="0"/>
            <a:r>
              <a:rPr lang="en-US"/>
              <a:t>Внутри GCC: преобразования инструкций</a:t>
            </a:r>
          </a:p>
        </p:txBody>
      </p:sp>
      <p:sp>
        <p:nvSpPr>
          <p:cNvPr id="3" name="Полилиния: фигура 2">
            <a:extLst>
              <a:ext uri="{FF2B5EF4-FFF2-40B4-BE49-F238E27FC236}">
                <a16:creationId xmlns:a16="http://schemas.microsoft.com/office/drawing/2014/main" id="{356E8B85-8B2F-4B0C-AE10-22BED232BA0D}"/>
              </a:ext>
            </a:extLst>
          </p:cNvPr>
          <p:cNvSpPr/>
          <p:nvPr/>
        </p:nvSpPr>
        <p:spPr>
          <a:xfrm>
            <a:off x="197510" y="1641106"/>
            <a:ext cx="9692640" cy="37526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r>
              <a:rPr lang="en-US" sz="2400" b="1" i="0" u="none" strike="noStrike" kern="1200" cap="none">
                <a:ln>
                  <a:noFill/>
                </a:ln>
                <a:latin typeface="Consolas" panose="020B0609020204030204" pitchFamily="49" charset="0"/>
                <a:ea typeface="Droid Sans Fallback" pitchFamily="2"/>
                <a:cs typeface="FreeSans" pitchFamily="2"/>
              </a:rPr>
              <a:t>define_split</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[(set (match_operand:DI 0 "register_operand")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(and:DI (match_operand:DI 1 "register_operand")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(const_int 4294967295)))]</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"TARGET_64BIT &amp;&amp; reload_completed"</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[(set (match_dup 0)</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(ashift:DI (match_dup 1) (const_int 32)))</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(set (match_dup 0)</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(lshiftrt:DI (match_dup 0) (const_int 32)))])</a:t>
            </a:r>
          </a:p>
        </p:txBody>
      </p:sp>
      <p:sp>
        <p:nvSpPr>
          <p:cNvPr id="4" name="Полилиния: фигура 3">
            <a:extLst>
              <a:ext uri="{FF2B5EF4-FFF2-40B4-BE49-F238E27FC236}">
                <a16:creationId xmlns:a16="http://schemas.microsoft.com/office/drawing/2014/main" id="{780BB191-96CF-4AEE-9444-8034EFD003A9}"/>
              </a:ext>
            </a:extLst>
          </p:cNvPr>
          <p:cNvSpPr/>
          <p:nvPr/>
        </p:nvSpPr>
        <p:spPr>
          <a:xfrm>
            <a:off x="460858" y="5726063"/>
            <a:ext cx="4023360" cy="10976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r1:DI and (-1)</a:t>
            </a:r>
          </a:p>
        </p:txBody>
      </p:sp>
      <p:sp>
        <p:nvSpPr>
          <p:cNvPr id="5" name="Полилиния: фигура 4">
            <a:extLst>
              <a:ext uri="{FF2B5EF4-FFF2-40B4-BE49-F238E27FC236}">
                <a16:creationId xmlns:a16="http://schemas.microsoft.com/office/drawing/2014/main" id="{5EDEC982-9A67-4B84-9981-6D8C4D30C8B3}"/>
              </a:ext>
            </a:extLst>
          </p:cNvPr>
          <p:cNvSpPr/>
          <p:nvPr/>
        </p:nvSpPr>
        <p:spPr>
          <a:xfrm>
            <a:off x="5490058" y="5543183"/>
            <a:ext cx="3749040" cy="14630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r0:DI = r1:DI &lt;&lt; 32</a:t>
            </a:r>
            <a:br>
              <a:rPr lang="en-US" sz="2600" b="0" i="0" u="none" strike="noStrike" kern="1200" cap="none">
                <a:ln>
                  <a:noFill/>
                </a:ln>
                <a:latin typeface="LM Mono 12" pitchFamily="17"/>
                <a:ea typeface="Droid Sans Fallback" pitchFamily="2"/>
                <a:cs typeface="FreeSans" pitchFamily="2"/>
              </a:rPr>
            </a:br>
            <a:r>
              <a:rPr lang="en-US" sz="2600" b="0" i="0" u="none" strike="noStrike" kern="1200" cap="none">
                <a:ln>
                  <a:noFill/>
                </a:ln>
                <a:latin typeface="LM Mono 12" pitchFamily="17"/>
                <a:ea typeface="Droid Sans Fallback" pitchFamily="2"/>
                <a:cs typeface="FreeSans" pitchFamily="2"/>
              </a:rPr>
              <a:t>r0:DI = r0:DI &gt;&gt; 32</a:t>
            </a:r>
          </a:p>
        </p:txBody>
      </p:sp>
      <p:sp>
        <p:nvSpPr>
          <p:cNvPr id="6" name="Полилиния: фигура 5">
            <a:extLst>
              <a:ext uri="{FF2B5EF4-FFF2-40B4-BE49-F238E27FC236}">
                <a16:creationId xmlns:a16="http://schemas.microsoft.com/office/drawing/2014/main" id="{60422E95-050A-4CC6-BF4B-98B4314B0802}"/>
              </a:ext>
            </a:extLst>
          </p:cNvPr>
          <p:cNvSpPr/>
          <p:nvPr/>
        </p:nvSpPr>
        <p:spPr>
          <a:xfrm rot="5400000">
            <a:off x="4712818" y="6000382"/>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E644406F-9738-410B-A05C-C4BDFB0110C6}"/>
              </a:ext>
            </a:extLst>
          </p:cNvPr>
          <p:cNvSpPr>
            <a:spLocks noGrp="1"/>
          </p:cNvSpPr>
          <p:nvPr>
            <p:ph type="sldNum" sz="quarter" idx="12"/>
          </p:nvPr>
        </p:nvSpPr>
        <p:spPr/>
        <p:txBody>
          <a:bodyPr/>
          <a:lstStyle/>
          <a:p>
            <a:pPr lvl="0"/>
            <a:fld id="{68F8BB4E-8157-42A7-A178-28A1B7158100}" type="slidenum">
              <a:rPr lang="en-US" smtClean="0"/>
              <a:t>164</a:t>
            </a:fld>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C503E2-C4C0-401C-9906-4365511A4D22}"/>
              </a:ext>
            </a:extLst>
          </p:cNvPr>
          <p:cNvSpPr txBox="1">
            <a:spLocks noGrp="1"/>
          </p:cNvSpPr>
          <p:nvPr>
            <p:ph type="title" idx="4294967295"/>
          </p:nvPr>
        </p:nvSpPr>
        <p:spPr>
          <a:xfrm>
            <a:off x="529920" y="251280"/>
            <a:ext cx="9071640" cy="987840"/>
          </a:xfrm>
        </p:spPr>
        <p:txBody>
          <a:bodyPr vert="horz"/>
          <a:lstStyle/>
          <a:p>
            <a:pPr lvl="0" rtl="0"/>
            <a:r>
              <a:rPr lang="en-US" sz="6000"/>
              <a:t>Список литературы</a:t>
            </a:r>
          </a:p>
        </p:txBody>
      </p:sp>
      <p:pic>
        <p:nvPicPr>
          <p:cNvPr id="3" name="Рисунок 2">
            <a:extLst>
              <a:ext uri="{FF2B5EF4-FFF2-40B4-BE49-F238E27FC236}">
                <a16:creationId xmlns:a16="http://schemas.microsoft.com/office/drawing/2014/main" id="{BB283206-FF2D-4194-B1AF-D23FD3D27265}"/>
              </a:ext>
            </a:extLst>
          </p:cNvPr>
          <p:cNvPicPr>
            <a:picLocks noChangeAspect="1"/>
          </p:cNvPicPr>
          <p:nvPr/>
        </p:nvPicPr>
        <p:blipFill>
          <a:blip r:embed="rId3">
            <a:lum/>
            <a:alphaModFix/>
          </a:blip>
          <a:srcRect/>
          <a:stretch>
            <a:fillRect/>
          </a:stretch>
        </p:blipFill>
        <p:spPr>
          <a:xfrm>
            <a:off x="5303520" y="3657600"/>
            <a:ext cx="4718160" cy="3831479"/>
          </a:xfrm>
          <a:prstGeom prst="rect">
            <a:avLst/>
          </a:prstGeom>
          <a:noFill/>
          <a:ln>
            <a:noFill/>
          </a:ln>
        </p:spPr>
      </p:pic>
      <p:sp>
        <p:nvSpPr>
          <p:cNvPr id="4" name="Полилиния: фигура 3">
            <a:extLst>
              <a:ext uri="{FF2B5EF4-FFF2-40B4-BE49-F238E27FC236}">
                <a16:creationId xmlns:a16="http://schemas.microsoft.com/office/drawing/2014/main" id="{C7787195-7BFA-4201-9A21-0B61D55D515D}"/>
              </a:ext>
            </a:extLst>
          </p:cNvPr>
          <p:cNvSpPr/>
          <p:nvPr/>
        </p:nvSpPr>
        <p:spPr>
          <a:xfrm>
            <a:off x="182880" y="1554479"/>
            <a:ext cx="960120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Alfred V. Aho, Monica S. Lam, Ravi Sethi, Jeffrey D. Ullman</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“Compilers: Principles, Techniques, and Tools, 2nd Edition”</a:t>
            </a:r>
          </a:p>
        </p:txBody>
      </p:sp>
      <p:sp>
        <p:nvSpPr>
          <p:cNvPr id="5" name="Полилиния: фигура 4">
            <a:extLst>
              <a:ext uri="{FF2B5EF4-FFF2-40B4-BE49-F238E27FC236}">
                <a16:creationId xmlns:a16="http://schemas.microsoft.com/office/drawing/2014/main" id="{C8855F0B-8522-40BF-8787-875DEC1EB977}"/>
              </a:ext>
            </a:extLst>
          </p:cNvPr>
          <p:cNvSpPr/>
          <p:nvPr/>
        </p:nvSpPr>
        <p:spPr>
          <a:xfrm>
            <a:off x="182880" y="4937760"/>
            <a:ext cx="4937760" cy="1005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GCC Internals</a:t>
            </a:r>
          </a:p>
        </p:txBody>
      </p:sp>
      <p:sp>
        <p:nvSpPr>
          <p:cNvPr id="6" name="Полилиния: фигура 5">
            <a:extLst>
              <a:ext uri="{FF2B5EF4-FFF2-40B4-BE49-F238E27FC236}">
                <a16:creationId xmlns:a16="http://schemas.microsoft.com/office/drawing/2014/main" id="{7B083FCA-8C32-45BA-A938-1A5754BCB148}"/>
              </a:ext>
            </a:extLst>
          </p:cNvPr>
          <p:cNvSpPr/>
          <p:nvPr/>
        </p:nvSpPr>
        <p:spPr>
          <a:xfrm>
            <a:off x="182880" y="3840120"/>
            <a:ext cx="585216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John R. Levine</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“Linkers and Loaders”</a:t>
            </a:r>
          </a:p>
        </p:txBody>
      </p:sp>
      <p:sp>
        <p:nvSpPr>
          <p:cNvPr id="7" name="Полилиния: фигура 6">
            <a:extLst>
              <a:ext uri="{FF2B5EF4-FFF2-40B4-BE49-F238E27FC236}">
                <a16:creationId xmlns:a16="http://schemas.microsoft.com/office/drawing/2014/main" id="{C35F8803-E244-403A-BBA0-CA181E8C51BA}"/>
              </a:ext>
            </a:extLst>
          </p:cNvPr>
          <p:cNvSpPr/>
          <p:nvPr/>
        </p:nvSpPr>
        <p:spPr>
          <a:xfrm>
            <a:off x="182880" y="2651760"/>
            <a:ext cx="950976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 Steven Muchnick</a:t>
            </a:r>
            <a:br>
              <a:rPr lang="en-US" sz="2400" b="0" i="0" u="none" strike="noStrike" kern="1200" cap="none">
                <a:ln>
                  <a:noFill/>
                </a:ln>
                <a:latin typeface="LM Mono 12" pitchFamily="17"/>
                <a:ea typeface="Droid Sans Fallback" pitchFamily="2"/>
                <a:cs typeface="FreeSans" pitchFamily="2"/>
              </a:rPr>
            </a:br>
            <a:r>
              <a:rPr lang="en-US" sz="2400" b="0" i="0" u="none" strike="noStrike" kern="1200" cap="none">
                <a:ln>
                  <a:noFill/>
                </a:ln>
                <a:latin typeface="LM Mono 12" pitchFamily="17"/>
                <a:ea typeface="Droid Sans Fallback" pitchFamily="2"/>
                <a:cs typeface="FreeSans" pitchFamily="2"/>
              </a:rPr>
              <a:t>“Advanced Compiler Design and Implementation”</a:t>
            </a:r>
          </a:p>
        </p:txBody>
      </p:sp>
      <p:sp>
        <p:nvSpPr>
          <p:cNvPr id="8" name="Полилиния: фигура 7">
            <a:extLst>
              <a:ext uri="{FF2B5EF4-FFF2-40B4-BE49-F238E27FC236}">
                <a16:creationId xmlns:a16="http://schemas.microsoft.com/office/drawing/2014/main" id="{05089E8C-6BC4-4A5E-A3BA-3EA9DB0597BC}"/>
              </a:ext>
            </a:extLst>
          </p:cNvPr>
          <p:cNvSpPr/>
          <p:nvPr/>
        </p:nvSpPr>
        <p:spPr>
          <a:xfrm>
            <a:off x="182880" y="6126480"/>
            <a:ext cx="4937760" cy="1005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LM Mono 12" pitchFamily="17"/>
                <a:ea typeface="Droid Sans Fallback" pitchFamily="2"/>
                <a:cs typeface="FreeSans" pitchFamily="2"/>
              </a:rPr>
              <a:t>Binutils Internals</a:t>
            </a:r>
          </a:p>
        </p:txBody>
      </p:sp>
      <p:sp>
        <p:nvSpPr>
          <p:cNvPr id="9" name="Номер слайда 8">
            <a:extLst>
              <a:ext uri="{FF2B5EF4-FFF2-40B4-BE49-F238E27FC236}">
                <a16:creationId xmlns:a16="http://schemas.microsoft.com/office/drawing/2014/main" id="{EBCA03A8-4662-448C-8916-A13C90BE0343}"/>
              </a:ext>
            </a:extLst>
          </p:cNvPr>
          <p:cNvSpPr>
            <a:spLocks noGrp="1"/>
          </p:cNvSpPr>
          <p:nvPr>
            <p:ph type="sldNum" sz="quarter" idx="12"/>
          </p:nvPr>
        </p:nvSpPr>
        <p:spPr/>
        <p:txBody>
          <a:bodyPr/>
          <a:lstStyle/>
          <a:p>
            <a:pPr lvl="0"/>
            <a:fld id="{68F8BB4E-8157-42A7-A178-28A1B7158100}" type="slidenum">
              <a:rPr lang="en-US" smtClean="0"/>
              <a:t>165</a:t>
            </a:fld>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DC45CB-2DC8-4A14-97F6-5F9E18AAD546}"/>
              </a:ext>
            </a:extLst>
          </p:cNvPr>
          <p:cNvSpPr txBox="1">
            <a:spLocks noGrp="1"/>
          </p:cNvSpPr>
          <p:nvPr>
            <p:ph type="title" idx="4294967295"/>
          </p:nvPr>
        </p:nvSpPr>
        <p:spPr/>
        <p:txBody>
          <a:bodyPr vert="horz"/>
          <a:lstStyle/>
          <a:p>
            <a:pPr lvl="0" rtl="0"/>
            <a:r>
              <a:rPr lang="en-US" sz="5400"/>
              <a:t>Экзаменационные вопросы</a:t>
            </a:r>
          </a:p>
        </p:txBody>
      </p:sp>
      <p:sp>
        <p:nvSpPr>
          <p:cNvPr id="3" name="Текст 2">
            <a:extLst>
              <a:ext uri="{FF2B5EF4-FFF2-40B4-BE49-F238E27FC236}">
                <a16:creationId xmlns:a16="http://schemas.microsoft.com/office/drawing/2014/main" id="{8E3E9164-5CB9-471C-9DE8-9FAA818261A6}"/>
              </a:ext>
            </a:extLst>
          </p:cNvPr>
          <p:cNvSpPr txBox="1">
            <a:spLocks noGrp="1"/>
          </p:cNvSpPr>
          <p:nvPr>
            <p:ph type="body" idx="4294967295"/>
          </p:nvPr>
        </p:nvSpPr>
        <p:spPr>
          <a:xfrm>
            <a:off x="503999" y="1769040"/>
            <a:ext cx="9071640" cy="5454720"/>
          </a:xfrm>
        </p:spPr>
        <p:txBody>
          <a:bodyPr vert="horz"/>
          <a:lstStyle/>
          <a:p>
            <a:pPr lvl="0" rtl="0">
              <a:buSzPct val="45000"/>
            </a:pPr>
            <a:r>
              <a:rPr lang="en-US"/>
              <a:t>Препроцессор и фронтенд компилятора</a:t>
            </a:r>
          </a:p>
          <a:p>
            <a:pPr lvl="0" rtl="0">
              <a:buSzPct val="45000"/>
            </a:pPr>
            <a:r>
              <a:rPr lang="en-US"/>
              <a:t>Бэкенд компилятора</a:t>
            </a:r>
          </a:p>
          <a:p>
            <a:pPr lvl="0" rtl="0">
              <a:buSzPct val="45000"/>
            </a:pPr>
            <a:r>
              <a:rPr lang="en-US"/>
              <a:t>Ассемблер</a:t>
            </a:r>
          </a:p>
          <a:p>
            <a:pPr lvl="0" rtl="0">
              <a:buSzPct val="45000"/>
            </a:pPr>
            <a:r>
              <a:rPr lang="en-US"/>
              <a:t>Линкер: статические библиотеки</a:t>
            </a:r>
          </a:p>
          <a:p>
            <a:pPr lvl="0" rtl="0">
              <a:buSzPct val="45000"/>
            </a:pPr>
            <a:r>
              <a:rPr lang="en-US"/>
              <a:t>Линкер: динамические библиотеки</a:t>
            </a:r>
          </a:p>
          <a:p>
            <a:pPr lvl="0" rtl="0">
              <a:buSzPct val="45000"/>
            </a:pPr>
            <a:r>
              <a:rPr lang="en-US"/>
              <a:t>Отладка и статический анализ кода</a:t>
            </a:r>
          </a:p>
          <a:p>
            <a:pPr lvl="0" rtl="0">
              <a:buSzPct val="45000"/>
            </a:pPr>
            <a:r>
              <a:rPr lang="en-US"/>
              <a:t>Анализ производительности</a:t>
            </a:r>
          </a:p>
          <a:p>
            <a:pPr lvl="0" rtl="0">
              <a:buSzPct val="45000"/>
            </a:pPr>
            <a:r>
              <a:rPr lang="en-US"/>
              <a:t>Портирование компилятора</a:t>
            </a:r>
          </a:p>
        </p:txBody>
      </p:sp>
      <p:sp>
        <p:nvSpPr>
          <p:cNvPr id="4" name="Номер слайда 3">
            <a:extLst>
              <a:ext uri="{FF2B5EF4-FFF2-40B4-BE49-F238E27FC236}">
                <a16:creationId xmlns:a16="http://schemas.microsoft.com/office/drawing/2014/main" id="{78B596CB-5D8F-4D60-9CA1-92520ADF38DB}"/>
              </a:ext>
            </a:extLst>
          </p:cNvPr>
          <p:cNvSpPr>
            <a:spLocks noGrp="1"/>
          </p:cNvSpPr>
          <p:nvPr>
            <p:ph type="sldNum" sz="quarter" idx="12"/>
          </p:nvPr>
        </p:nvSpPr>
        <p:spPr/>
        <p:txBody>
          <a:bodyPr/>
          <a:lstStyle/>
          <a:p>
            <a:pPr lvl="0"/>
            <a:fld id="{68F8BB4E-8157-42A7-A178-28A1B7158100}" type="slidenum">
              <a:rPr lang="en-US" smtClean="0"/>
              <a:t>166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F5215F-8529-45AE-8A04-9D80F7B37244}"/>
              </a:ext>
            </a:extLst>
          </p:cNvPr>
          <p:cNvSpPr txBox="1">
            <a:spLocks noGrp="1"/>
          </p:cNvSpPr>
          <p:nvPr>
            <p:ph type="title" idx="4294967295"/>
          </p:nvPr>
        </p:nvSpPr>
        <p:spPr/>
        <p:txBody>
          <a:bodyPr/>
          <a:lstStyle/>
          <a:p>
            <a:pPr lvl="0"/>
            <a:r>
              <a:rPr lang="en-US" sz="5400"/>
              <a:t>Препроцессор</a:t>
            </a:r>
          </a:p>
        </p:txBody>
      </p:sp>
      <p:sp>
        <p:nvSpPr>
          <p:cNvPr id="3" name="Текст 2">
            <a:extLst>
              <a:ext uri="{FF2B5EF4-FFF2-40B4-BE49-F238E27FC236}">
                <a16:creationId xmlns:a16="http://schemas.microsoft.com/office/drawing/2014/main" id="{82EC0057-AFA8-4FF4-8A40-4DB442F55EF7}"/>
              </a:ext>
            </a:extLst>
          </p:cNvPr>
          <p:cNvSpPr txBox="1">
            <a:spLocks noGrp="1"/>
          </p:cNvSpPr>
          <p:nvPr>
            <p:ph type="body" idx="4294967295"/>
          </p:nvPr>
        </p:nvSpPr>
        <p:spPr>
          <a:xfrm>
            <a:off x="503999" y="1769040"/>
            <a:ext cx="9462960" cy="5363280"/>
          </a:xfrm>
        </p:spPr>
        <p:txBody>
          <a:bodyPr/>
          <a:lstStyle/>
          <a:p>
            <a:pPr marL="360000" lvl="0" indent="-360000">
              <a:buSzPct val="80000"/>
              <a:buFont typeface="Wingdings" panose="05000000000000000000" pitchFamily="2" charset="2"/>
              <a:buChar char="Ø"/>
            </a:pPr>
            <a:r>
              <a:rPr lang="en-US"/>
              <a:t>Замена диграфов и триграфов</a:t>
            </a:r>
          </a:p>
          <a:p>
            <a:pPr marL="360000" lvl="0" indent="-360000">
              <a:buSzPct val="80000"/>
              <a:buFont typeface="Wingdings" panose="05000000000000000000" pitchFamily="2" charset="2"/>
              <a:buChar char="Ø"/>
            </a:pPr>
            <a:r>
              <a:rPr lang="en-US"/>
              <a:t>Объединение строк</a:t>
            </a:r>
          </a:p>
          <a:p>
            <a:pPr marL="360000" lvl="0" indent="-360000">
              <a:buSzPct val="80000"/>
              <a:buFont typeface="Wingdings" panose="05000000000000000000" pitchFamily="2" charset="2"/>
              <a:buChar char="Ø"/>
            </a:pPr>
            <a:r>
              <a:rPr lang="en-US"/>
              <a:t>Удаление комментариев</a:t>
            </a:r>
          </a:p>
          <a:p>
            <a:pPr marL="360000" lvl="0" indent="-360000">
              <a:buSzPct val="80000"/>
              <a:buFont typeface="Wingdings" panose="05000000000000000000" pitchFamily="2" charset="2"/>
              <a:buChar char="Ø"/>
            </a:pPr>
            <a:r>
              <a:rPr lang="en-US"/>
              <a:t>Раскрытие макросов</a:t>
            </a:r>
          </a:p>
          <a:p>
            <a:pPr marL="360000" lvl="0" indent="-360000">
              <a:buSzPct val="80000"/>
              <a:buFont typeface="Wingdings" panose="05000000000000000000" pitchFamily="2" charset="2"/>
              <a:buChar char="Ø"/>
            </a:pPr>
            <a:r>
              <a:rPr lang="en-US"/>
              <a:t>Замена escape-последовательностей</a:t>
            </a:r>
          </a:p>
          <a:p>
            <a:pPr marL="360000" lvl="0" indent="-360000">
              <a:buSzPct val="80000"/>
              <a:buFont typeface="Wingdings" panose="05000000000000000000" pitchFamily="2" charset="2"/>
              <a:buChar char="Ø"/>
            </a:pPr>
            <a:r>
              <a:rPr lang="en-US"/>
              <a:t>Соединение литералов</a:t>
            </a:r>
          </a:p>
        </p:txBody>
      </p:sp>
      <p:sp>
        <p:nvSpPr>
          <p:cNvPr id="7" name="Номер слайда 6">
            <a:extLst>
              <a:ext uri="{FF2B5EF4-FFF2-40B4-BE49-F238E27FC236}">
                <a16:creationId xmlns:a16="http://schemas.microsoft.com/office/drawing/2014/main" id="{3F45E820-2A7D-462E-A1B3-3F88B342CDAF}"/>
              </a:ext>
            </a:extLst>
          </p:cNvPr>
          <p:cNvSpPr>
            <a:spLocks noGrp="1"/>
          </p:cNvSpPr>
          <p:nvPr>
            <p:ph type="sldNum" sz="quarter" idx="12"/>
          </p:nvPr>
        </p:nvSpPr>
        <p:spPr/>
        <p:txBody>
          <a:bodyPr/>
          <a:lstStyle/>
          <a:p>
            <a:pPr lvl="0"/>
            <a:fld id="{68F8BB4E-8157-42A7-A178-28A1B7158100}" type="slidenum">
              <a:rPr lang="en-US" smtClean="0"/>
              <a:t>17</a:t>
            </a:fld>
            <a:endParaRPr lang="en-US"/>
          </a:p>
        </p:txBody>
      </p:sp>
      <p:sp>
        <p:nvSpPr>
          <p:cNvPr id="5" name="Полилиния: фигура 4">
            <a:extLst>
              <a:ext uri="{FF2B5EF4-FFF2-40B4-BE49-F238E27FC236}">
                <a16:creationId xmlns:a16="http://schemas.microsoft.com/office/drawing/2014/main" id="{F410A7D2-6654-4692-A17C-9CAFD249D6A5}"/>
              </a:ext>
            </a:extLst>
          </p:cNvPr>
          <p:cNvSpPr/>
          <p:nvPr/>
        </p:nvSpPr>
        <p:spPr>
          <a:xfrm>
            <a:off x="1148487" y="5848503"/>
            <a:ext cx="8046720" cy="64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const char * s = </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Hello</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 </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world</a:t>
            </a:r>
            <a:r>
              <a:rPr lang="en-US" sz="3200">
                <a:latin typeface="LM Mono 12" pitchFamily="17"/>
                <a:ea typeface="Droid Sans Fallback" pitchFamily="2"/>
                <a:cs typeface="FreeSans" pitchFamily="2"/>
              </a:rPr>
              <a:t>"</a:t>
            </a:r>
            <a:r>
              <a:rPr lang="en-US" sz="3200" b="0" i="0" u="none" strike="noStrike" kern="1200" cap="none">
                <a:ln>
                  <a:noFill/>
                </a:ln>
                <a:latin typeface="LM Mono 12" pitchFamily="17"/>
                <a:ea typeface="Droid Sans Fallback" pitchFamily="2"/>
                <a:cs typeface="FreeSans" pitchFamily="2"/>
              </a:rPr>
              <a:t>;</a:t>
            </a:r>
          </a:p>
        </p:txBody>
      </p:sp>
    </p:spTree>
    <p:extLst>
      <p:ext uri="{BB962C8B-B14F-4D97-AF65-F5344CB8AC3E}">
        <p14:creationId xmlns:p14="http://schemas.microsoft.com/office/powerpoint/2010/main" val="86777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757ADB-7185-442C-9018-838C95054AF1}"/>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5D6F9B90-1A40-4C9F-8C29-9043ED1D22AE}"/>
              </a:ext>
            </a:extLst>
          </p:cNvPr>
          <p:cNvSpPr/>
          <p:nvPr/>
        </p:nvSpPr>
        <p:spPr>
          <a:xfrm>
            <a:off x="457200" y="1463039"/>
            <a:ext cx="704088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 Will next line execute???/</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a += 1;</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Заголовок 3">
            <a:extLst>
              <a:ext uri="{FF2B5EF4-FFF2-40B4-BE49-F238E27FC236}">
                <a16:creationId xmlns:a16="http://schemas.microsoft.com/office/drawing/2014/main" id="{0C6057AE-4699-40EB-9577-1D51BC017416}"/>
              </a:ext>
            </a:extLst>
          </p:cNvPr>
          <p:cNvSpPr txBox="1">
            <a:spLocks noGrp="1"/>
          </p:cNvSpPr>
          <p:nvPr>
            <p:ph type="title" idx="4294967295"/>
          </p:nvPr>
        </p:nvSpPr>
        <p:spPr>
          <a:xfrm>
            <a:off x="529560" y="4937760"/>
            <a:ext cx="9071640" cy="914400"/>
          </a:xfrm>
        </p:spPr>
        <p:txBody>
          <a:bodyPr/>
          <a:lstStyle/>
          <a:p>
            <a:pPr lvl="0"/>
            <a:r>
              <a:rPr lang="en-US">
                <a:solidFill>
                  <a:srgbClr val="FF3333"/>
                </a:solidFill>
              </a:rPr>
              <a:t>Произойдёт ли инкремент?</a:t>
            </a:r>
          </a:p>
        </p:txBody>
      </p:sp>
      <p:sp>
        <p:nvSpPr>
          <p:cNvPr id="7" name="Номер слайда 6">
            <a:extLst>
              <a:ext uri="{FF2B5EF4-FFF2-40B4-BE49-F238E27FC236}">
                <a16:creationId xmlns:a16="http://schemas.microsoft.com/office/drawing/2014/main" id="{E7770F8F-65CB-4918-A0F9-5B596D27C1C3}"/>
              </a:ext>
            </a:extLst>
          </p:cNvPr>
          <p:cNvSpPr>
            <a:spLocks noGrp="1"/>
          </p:cNvSpPr>
          <p:nvPr>
            <p:ph type="sldNum" sz="quarter" idx="12"/>
          </p:nvPr>
        </p:nvSpPr>
        <p:spPr/>
        <p:txBody>
          <a:bodyPr/>
          <a:lstStyle/>
          <a:p>
            <a:pPr lvl="0"/>
            <a:fld id="{68F8BB4E-8157-42A7-A178-28A1B7158100}"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CFC7DF-B861-42F2-979C-9F403234C72B}"/>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A8A6186F-9A9D-40A4-8244-7B0D4073BA8B}"/>
              </a:ext>
            </a:extLst>
          </p:cNvPr>
          <p:cNvSpPr/>
          <p:nvPr/>
        </p:nvSpPr>
        <p:spPr>
          <a:xfrm>
            <a:off x="457200" y="1463039"/>
            <a:ext cx="704088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 Will next line execute???/</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a += 1;</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Заголовок 3">
            <a:extLst>
              <a:ext uri="{FF2B5EF4-FFF2-40B4-BE49-F238E27FC236}">
                <a16:creationId xmlns:a16="http://schemas.microsoft.com/office/drawing/2014/main" id="{A83B1F2D-17B5-4288-BB33-93A89643A91A}"/>
              </a:ext>
            </a:extLst>
          </p:cNvPr>
          <p:cNvSpPr txBox="1">
            <a:spLocks noGrp="1"/>
          </p:cNvSpPr>
          <p:nvPr>
            <p:ph type="title" idx="4294967295"/>
          </p:nvPr>
        </p:nvSpPr>
        <p:spPr>
          <a:xfrm>
            <a:off x="365760" y="4861800"/>
            <a:ext cx="9418320" cy="2438280"/>
          </a:xfrm>
        </p:spPr>
        <p:txBody>
          <a:bodyPr/>
          <a:lstStyle/>
          <a:p>
            <a:pPr lvl="0" algn="l"/>
            <a:r>
              <a:rPr lang="en-US" sz="3600">
                <a:solidFill>
                  <a:srgbClr val="000000"/>
                </a:solidFill>
                <a:latin typeface="LM Mono 12" pitchFamily="17"/>
              </a:rPr>
              <a:t>(1) // Will next line execute?</a:t>
            </a:r>
            <a:r>
              <a:rPr lang="en-US" sz="3600" b="1">
                <a:solidFill>
                  <a:srgbClr val="000000"/>
                </a:solidFill>
                <a:latin typeface="LM Mono 12" pitchFamily="17"/>
              </a:rPr>
              <a:t>??/</a:t>
            </a:r>
            <a:br>
              <a:rPr lang="en-US" sz="3600">
                <a:solidFill>
                  <a:srgbClr val="000000"/>
                </a:solidFill>
                <a:latin typeface="LM Mono 12" pitchFamily="17"/>
              </a:rPr>
            </a:br>
            <a:r>
              <a:rPr lang="en-US" sz="3600">
                <a:solidFill>
                  <a:srgbClr val="000000"/>
                </a:solidFill>
                <a:latin typeface="LM Mono 12" pitchFamily="17"/>
              </a:rPr>
              <a:t>(2) // Will next line execute?</a:t>
            </a:r>
            <a:r>
              <a:rPr lang="en-US" sz="3600" b="1">
                <a:solidFill>
                  <a:srgbClr val="000000"/>
                </a:solidFill>
                <a:latin typeface="LM Mono 12" pitchFamily="17"/>
              </a:rPr>
              <a:t>\</a:t>
            </a:r>
            <a:br>
              <a:rPr lang="en-US" sz="3600">
                <a:solidFill>
                  <a:srgbClr val="000000"/>
                </a:solidFill>
                <a:latin typeface="LM Mono 12" pitchFamily="17"/>
              </a:rPr>
            </a:br>
            <a:r>
              <a:rPr lang="en-US" sz="3600">
                <a:solidFill>
                  <a:srgbClr val="000000"/>
                </a:solidFill>
                <a:latin typeface="LM Mono 12" pitchFamily="17"/>
              </a:rPr>
              <a:t>    a += 1;</a:t>
            </a:r>
            <a:br>
              <a:rPr lang="en-US" sz="3600">
                <a:solidFill>
                  <a:srgbClr val="000000"/>
                </a:solidFill>
                <a:latin typeface="LM Mono 12" pitchFamily="17"/>
              </a:rPr>
            </a:br>
            <a:r>
              <a:rPr lang="en-US" sz="3600">
                <a:solidFill>
                  <a:srgbClr val="000000"/>
                </a:solidFill>
                <a:latin typeface="LM Mono 12" pitchFamily="17"/>
              </a:rPr>
              <a:t>(3) // Will next line execute?a+=1;</a:t>
            </a:r>
          </a:p>
        </p:txBody>
      </p:sp>
      <p:pic>
        <p:nvPicPr>
          <p:cNvPr id="5" name="Рисунок 4">
            <a:extLst>
              <a:ext uri="{FF2B5EF4-FFF2-40B4-BE49-F238E27FC236}">
                <a16:creationId xmlns:a16="http://schemas.microsoft.com/office/drawing/2014/main" id="{DDA22CE3-8B6E-4AC4-8A98-7EFAA0F3B844}"/>
              </a:ext>
            </a:extLst>
          </p:cNvPr>
          <p:cNvPicPr>
            <a:picLocks noChangeAspect="1"/>
          </p:cNvPicPr>
          <p:nvPr/>
        </p:nvPicPr>
        <p:blipFill>
          <a:blip r:embed="rId3">
            <a:lum/>
            <a:alphaModFix/>
          </a:blip>
          <a:srcRect/>
          <a:stretch>
            <a:fillRect/>
          </a:stretch>
        </p:blipFill>
        <p:spPr>
          <a:xfrm>
            <a:off x="7565400" y="1737359"/>
            <a:ext cx="2514240" cy="2857320"/>
          </a:xfrm>
          <a:prstGeom prst="rect">
            <a:avLst/>
          </a:prstGeom>
          <a:noFill/>
          <a:ln>
            <a:noFill/>
          </a:ln>
        </p:spPr>
      </p:pic>
      <p:sp>
        <p:nvSpPr>
          <p:cNvPr id="8" name="Номер слайда 7">
            <a:extLst>
              <a:ext uri="{FF2B5EF4-FFF2-40B4-BE49-F238E27FC236}">
                <a16:creationId xmlns:a16="http://schemas.microsoft.com/office/drawing/2014/main" id="{FFF35182-E6EE-4289-A430-0E27C39402C6}"/>
              </a:ext>
            </a:extLst>
          </p:cNvPr>
          <p:cNvSpPr>
            <a:spLocks noGrp="1"/>
          </p:cNvSpPr>
          <p:nvPr>
            <p:ph type="sldNum" sz="quarter" idx="12"/>
          </p:nvPr>
        </p:nvSpPr>
        <p:spPr/>
        <p:txBody>
          <a:bodyPr/>
          <a:lstStyle/>
          <a:p>
            <a:pPr lvl="0"/>
            <a:fld id="{68F8BB4E-8157-42A7-A178-28A1B7158100}"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906938-05A8-4F3A-B017-51CA9A70A730}"/>
              </a:ext>
            </a:extLst>
          </p:cNvPr>
          <p:cNvSpPr txBox="1">
            <a:spLocks noGrp="1"/>
          </p:cNvSpPr>
          <p:nvPr>
            <p:ph type="title"/>
          </p:nvPr>
        </p:nvSpPr>
        <p:spPr/>
        <p:txBody>
          <a:bodyPr/>
          <a:lstStyle/>
          <a:p>
            <a:pPr lvl="0"/>
            <a:r>
              <a:rPr lang="en-US" sz="4800" b="1"/>
              <a:t>Как зовут преподавателя?</a:t>
            </a:r>
          </a:p>
        </p:txBody>
      </p:sp>
      <p:sp>
        <p:nvSpPr>
          <p:cNvPr id="3" name="Текст 2">
            <a:extLst>
              <a:ext uri="{FF2B5EF4-FFF2-40B4-BE49-F238E27FC236}">
                <a16:creationId xmlns:a16="http://schemas.microsoft.com/office/drawing/2014/main" id="{3030D5BF-2258-4729-A928-6AB3F5C9CFD9}"/>
              </a:ext>
            </a:extLst>
          </p:cNvPr>
          <p:cNvSpPr txBox="1">
            <a:spLocks noGrp="1"/>
          </p:cNvSpPr>
          <p:nvPr>
            <p:ph idx="1"/>
          </p:nvPr>
        </p:nvSpPr>
        <p:spPr>
          <a:xfrm>
            <a:off x="503999" y="1769040"/>
            <a:ext cx="9071640" cy="5106410"/>
          </a:xfrm>
        </p:spPr>
        <p:txBody>
          <a:bodyPr/>
          <a:lstStyle/>
          <a:p>
            <a:pPr lvl="0">
              <a:spcBef>
                <a:spcPts val="600"/>
              </a:spcBef>
              <a:spcAft>
                <a:spcPts val="1440"/>
              </a:spcAft>
              <a:buSzPct val="45000"/>
            </a:pPr>
            <a:r>
              <a:rPr lang="en-US"/>
              <a:t>Владимиров Константин Игоревич</a:t>
            </a:r>
          </a:p>
          <a:p>
            <a:pPr lvl="0">
              <a:spcBef>
                <a:spcPts val="600"/>
              </a:spcBef>
              <a:spcAft>
                <a:spcPts val="1440"/>
              </a:spcAft>
              <a:buSzPct val="45000"/>
            </a:pPr>
            <a:r>
              <a:rPr lang="en-US"/>
              <a:t>Телефон: +7-903-842-27-55</a:t>
            </a:r>
          </a:p>
          <a:p>
            <a:pPr lvl="0">
              <a:spcBef>
                <a:spcPts val="600"/>
              </a:spcBef>
              <a:spcAft>
                <a:spcPts val="1440"/>
              </a:spcAft>
              <a:buSzPct val="45000"/>
            </a:pPr>
            <a:r>
              <a:rPr lang="en-US"/>
              <a:t>Email: konstantin.vladimirov@gmail.com</a:t>
            </a:r>
          </a:p>
          <a:p>
            <a:pPr lvl="0">
              <a:spcBef>
                <a:spcPts val="600"/>
              </a:spcBef>
              <a:spcAft>
                <a:spcPts val="1871"/>
              </a:spcAft>
              <a:buSzPct val="45000"/>
            </a:pPr>
            <a:r>
              <a:rPr lang="ru-RU"/>
              <a:t>Слайды</a:t>
            </a:r>
            <a:br>
              <a:rPr lang="ru-RU"/>
            </a:br>
            <a:r>
              <a:rPr lang="en-US"/>
              <a:t>sourceforge.net/projects/cpp-lects-rus</a:t>
            </a:r>
          </a:p>
          <a:p>
            <a:pPr lvl="0">
              <a:spcBef>
                <a:spcPts val="600"/>
              </a:spcBef>
              <a:spcAft>
                <a:spcPts val="1440"/>
              </a:spcAft>
              <a:buSzPct val="45000"/>
            </a:pPr>
            <a:r>
              <a:rPr lang="ru-RU"/>
              <a:t>Исходный код для примеров</a:t>
            </a:r>
            <a:br>
              <a:rPr lang="ru-RU"/>
            </a:br>
            <a:r>
              <a:rPr lang="en-US"/>
              <a:t>github.com/tilir/c-graduate/blob/master/toolchain</a:t>
            </a:r>
          </a:p>
        </p:txBody>
      </p:sp>
      <p:sp>
        <p:nvSpPr>
          <p:cNvPr id="6" name="Номер слайда 5">
            <a:extLst>
              <a:ext uri="{FF2B5EF4-FFF2-40B4-BE49-F238E27FC236}">
                <a16:creationId xmlns:a16="http://schemas.microsoft.com/office/drawing/2014/main" id="{7175B04E-9433-4921-84B4-4654CEAFA073}"/>
              </a:ext>
            </a:extLst>
          </p:cNvPr>
          <p:cNvSpPr>
            <a:spLocks noGrp="1"/>
          </p:cNvSpPr>
          <p:nvPr>
            <p:ph type="sldNum" sz="quarter" idx="12"/>
          </p:nvPr>
        </p:nvSpPr>
        <p:spPr/>
        <p:txBody>
          <a:bodyPr/>
          <a:lstStyle/>
          <a:p>
            <a:pPr lvl="0"/>
            <a:fld id="{B2D9BCF5-38AE-4C33-8718-D986B85A77E3}"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9737A4-B8E8-4E3A-A052-BF5665CBCF00}"/>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C9BFE542-90FA-4176-B9CD-2937AFC3E75C}"/>
              </a:ext>
            </a:extLst>
          </p:cNvPr>
          <p:cNvSpPr/>
          <p:nvPr/>
        </p:nvSpPr>
        <p:spPr>
          <a:xfrm>
            <a:off x="457200" y="1463039"/>
            <a:ext cx="704088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int foo (int a) {</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 Will next line execute?</a:t>
            </a:r>
            <a:r>
              <a:rPr lang="en-US" sz="3200" b="1" i="0" u="none" strike="noStrike" kern="1200" cap="none">
                <a:ln>
                  <a:noFill/>
                </a:ln>
                <a:latin typeface="LM Mono 12" pitchFamily="17"/>
                <a:ea typeface="Droid Sans Fallback" pitchFamily="2"/>
                <a:cs typeface="FreeSans" pitchFamily="2"/>
              </a:rPr>
              <a:t>??/</a:t>
            </a:r>
          </a:p>
          <a:p>
            <a:pPr marL="0" marR="0" lvl="0" indent="0" algn="l" rtl="0" hangingPunct="0">
              <a:lnSpc>
                <a:spcPct val="100000"/>
              </a:lnSpc>
              <a:spcBef>
                <a:spcPts val="0"/>
              </a:spcBef>
              <a:spcAft>
                <a:spcPts val="1009"/>
              </a:spcAft>
              <a:buNone/>
              <a:tabLst/>
            </a:pPr>
            <a:r>
              <a:rPr lang="en-US" sz="3200" b="1" i="0" u="none" strike="noStrike" kern="1200" cap="none">
                <a:ln>
                  <a:noFill/>
                </a:ln>
                <a:latin typeface="LM Mono 12" pitchFamily="17"/>
                <a:ea typeface="Droid Sans Fallback" pitchFamily="2"/>
                <a:cs typeface="FreeSans" pitchFamily="2"/>
              </a:rPr>
              <a:t>  a += 1;</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LM Mono 12" pitchFamily="17"/>
                <a:ea typeface="Droid Sans Fallback" pitchFamily="2"/>
                <a:cs typeface="FreeSans" pitchFamily="2"/>
              </a:rPr>
              <a:t>}</a:t>
            </a:r>
          </a:p>
        </p:txBody>
      </p:sp>
      <p:sp>
        <p:nvSpPr>
          <p:cNvPr id="4" name="Заголовок 3">
            <a:extLst>
              <a:ext uri="{FF2B5EF4-FFF2-40B4-BE49-F238E27FC236}">
                <a16:creationId xmlns:a16="http://schemas.microsoft.com/office/drawing/2014/main" id="{2B7990FB-1BAA-4DAE-8376-8756D7C16D8C}"/>
              </a:ext>
            </a:extLst>
          </p:cNvPr>
          <p:cNvSpPr txBox="1">
            <a:spLocks noGrp="1"/>
          </p:cNvSpPr>
          <p:nvPr>
            <p:ph type="title" idx="4294967295"/>
          </p:nvPr>
        </p:nvSpPr>
        <p:spPr>
          <a:xfrm>
            <a:off x="91440" y="5120639"/>
            <a:ext cx="9692640" cy="1137240"/>
          </a:xfrm>
        </p:spPr>
        <p:txBody>
          <a:bodyPr/>
          <a:lstStyle/>
          <a:p>
            <a:pPr lvl="0"/>
            <a:r>
              <a:rPr lang="en-US" sz="4000">
                <a:solidFill>
                  <a:srgbClr val="FF3333"/>
                </a:solidFill>
              </a:rPr>
              <a:t>Полезно иметь возможность посмотреть препроцессированный код</a:t>
            </a:r>
          </a:p>
        </p:txBody>
      </p:sp>
      <p:pic>
        <p:nvPicPr>
          <p:cNvPr id="5" name="Рисунок 4">
            <a:extLst>
              <a:ext uri="{FF2B5EF4-FFF2-40B4-BE49-F238E27FC236}">
                <a16:creationId xmlns:a16="http://schemas.microsoft.com/office/drawing/2014/main" id="{5386A46C-1DF1-46E7-99AA-11D1284BC341}"/>
              </a:ext>
            </a:extLst>
          </p:cNvPr>
          <p:cNvPicPr>
            <a:picLocks noChangeAspect="1"/>
          </p:cNvPicPr>
          <p:nvPr/>
        </p:nvPicPr>
        <p:blipFill>
          <a:blip r:embed="rId3">
            <a:lum/>
            <a:alphaModFix/>
          </a:blip>
          <a:srcRect/>
          <a:stretch>
            <a:fillRect/>
          </a:stretch>
        </p:blipFill>
        <p:spPr>
          <a:xfrm>
            <a:off x="7565400" y="1737719"/>
            <a:ext cx="2514240" cy="2857320"/>
          </a:xfrm>
          <a:prstGeom prst="rect">
            <a:avLst/>
          </a:prstGeom>
          <a:noFill/>
          <a:ln>
            <a:noFill/>
          </a:ln>
        </p:spPr>
      </p:pic>
      <p:sp>
        <p:nvSpPr>
          <p:cNvPr id="8" name="Номер слайда 7">
            <a:extLst>
              <a:ext uri="{FF2B5EF4-FFF2-40B4-BE49-F238E27FC236}">
                <a16:creationId xmlns:a16="http://schemas.microsoft.com/office/drawing/2014/main" id="{F00A2408-4EA0-42DE-BE86-ACBEAB99642D}"/>
              </a:ext>
            </a:extLst>
          </p:cNvPr>
          <p:cNvSpPr>
            <a:spLocks noGrp="1"/>
          </p:cNvSpPr>
          <p:nvPr>
            <p:ph type="sldNum" sz="quarter" idx="12"/>
          </p:nvPr>
        </p:nvSpPr>
        <p:spPr/>
        <p:txBody>
          <a:bodyPr/>
          <a:lstStyle/>
          <a:p>
            <a:pPr lvl="0"/>
            <a:fld id="{68F8BB4E-8157-42A7-A178-28A1B7158100}"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1C501D-F644-45BA-8FBA-884619E3FEB8}"/>
              </a:ext>
            </a:extLst>
          </p:cNvPr>
          <p:cNvSpPr txBox="1">
            <a:spLocks noGrp="1"/>
          </p:cNvSpPr>
          <p:nvPr>
            <p:ph type="title" idx="4294967295"/>
          </p:nvPr>
        </p:nvSpPr>
        <p:spPr/>
        <p:txBody>
          <a:bodyPr vert="horz"/>
          <a:lstStyle/>
          <a:p>
            <a:pPr lvl="0" rtl="0"/>
            <a:r>
              <a:rPr lang="en-US"/>
              <a:t>Трансляция программы С++17</a:t>
            </a:r>
          </a:p>
        </p:txBody>
      </p:sp>
      <p:sp>
        <p:nvSpPr>
          <p:cNvPr id="3" name="Текст 2">
            <a:extLst>
              <a:ext uri="{FF2B5EF4-FFF2-40B4-BE49-F238E27FC236}">
                <a16:creationId xmlns:a16="http://schemas.microsoft.com/office/drawing/2014/main" id="{9878E9E5-DE17-4323-8783-9EAD3698B708}"/>
              </a:ext>
            </a:extLst>
          </p:cNvPr>
          <p:cNvSpPr txBox="1">
            <a:spLocks noGrp="1"/>
          </p:cNvSpPr>
          <p:nvPr>
            <p:ph type="body" idx="4294967295"/>
          </p:nvPr>
        </p:nvSpPr>
        <p:spPr>
          <a:xfrm>
            <a:off x="503999" y="1769040"/>
            <a:ext cx="9071640" cy="5180400"/>
          </a:xfrm>
        </p:spPr>
        <p:txBody>
          <a:bodyPr vert="horz"/>
          <a:lstStyle/>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Единица трансляции отображается в базовый набор символов, обрабатываются юникодные символы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Конкатенируются строки, разбитые через \</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Комментарии заменяются на пробельные символы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Файл разбивается на </a:t>
            </a:r>
            <a:r>
              <a:rPr lang="en-US" sz="2200">
                <a:solidFill>
                  <a:srgbClr val="0000FF"/>
                </a:solidFill>
                <a:latin typeface="Liberation Sans" pitchFamily="34"/>
              </a:rPr>
              <a:t>препроцессинговые токены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Исполняются директивы препроцессора (include, define, прагмы)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Заменяются escape-последовательности</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Соединяются строковые литералы</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Пробелы перестают иметь значение</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Препроцессинговые токены становятся </a:t>
            </a:r>
            <a:r>
              <a:rPr lang="en-US" sz="2200">
                <a:solidFill>
                  <a:srgbClr val="0000FF"/>
                </a:solidFill>
                <a:latin typeface="Liberation Sans" pitchFamily="34"/>
              </a:rPr>
              <a:t>токенами</a:t>
            </a:r>
          </a:p>
          <a:p>
            <a:pPr marL="342900" lvl="0" indent="-342900" algn="l" rtl="0" hangingPunct="1">
              <a:buSzPct val="90000"/>
              <a:buFont typeface="Wingdings" panose="05000000000000000000" pitchFamily="2" charset="2"/>
              <a:buChar char="§"/>
            </a:pPr>
            <a:r>
              <a:rPr lang="en-US" sz="2200">
                <a:solidFill>
                  <a:srgbClr val="000000"/>
                </a:solidFill>
                <a:latin typeface="Liberation Sans" pitchFamily="34"/>
              </a:rPr>
              <a:t>Проводится синтаксический анализ</a:t>
            </a:r>
          </a:p>
        </p:txBody>
      </p:sp>
      <p:sp>
        <p:nvSpPr>
          <p:cNvPr id="4" name="Полилиния: фигура 3">
            <a:extLst>
              <a:ext uri="{FF2B5EF4-FFF2-40B4-BE49-F238E27FC236}">
                <a16:creationId xmlns:a16="http://schemas.microsoft.com/office/drawing/2014/main" id="{9F7E3B2E-6209-469B-826D-269457BD98EE}"/>
              </a:ext>
            </a:extLst>
          </p:cNvPr>
          <p:cNvSpPr/>
          <p:nvPr/>
        </p:nvSpPr>
        <p:spPr>
          <a:xfrm rot="5377200">
            <a:off x="7980628" y="4546756"/>
            <a:ext cx="585360" cy="640080"/>
          </a:xfrm>
          <a:custGeom>
            <a:avLst>
              <a:gd name="f0" fmla="val 9651"/>
              <a:gd name="f1" fmla="val 5148"/>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F3D96596-2DED-4BD3-95CB-FA4E950D1F12}"/>
              </a:ext>
            </a:extLst>
          </p:cNvPr>
          <p:cNvSpPr/>
          <p:nvPr/>
        </p:nvSpPr>
        <p:spPr>
          <a:xfrm>
            <a:off x="473760" y="4480560"/>
            <a:ext cx="9418320" cy="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DF0A2DCC-D952-4D82-AB35-6D6A23B072CF}"/>
              </a:ext>
            </a:extLst>
          </p:cNvPr>
          <p:cNvSpPr/>
          <p:nvPr/>
        </p:nvSpPr>
        <p:spPr>
          <a:xfrm>
            <a:off x="6858000" y="5212080"/>
            <a:ext cx="2834640" cy="731519"/>
          </a:xfrm>
          <a:custGeom>
            <a:avLst>
              <a:gd name="f0" fmla="val 914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200" b="0" i="0" u="none" strike="noStrike" kern="1200" cap="none">
                <a:ln>
                  <a:noFill/>
                </a:ln>
                <a:latin typeface="Liberation Sans" pitchFamily="34"/>
                <a:ea typeface="Droid Sans Fallback" pitchFamily="2"/>
                <a:cs typeface="FreeSans" pitchFamily="2"/>
              </a:rPr>
              <a:t>Отсюда можно </a:t>
            </a:r>
            <a:br>
              <a:rPr lang="en-US" sz="2200" b="0" i="0" u="none" strike="noStrike" kern="1200" cap="none">
                <a:ln>
                  <a:noFill/>
                </a:ln>
                <a:latin typeface="Liberation Sans" pitchFamily="34"/>
                <a:ea typeface="Droid Sans Fallback" pitchFamily="2"/>
                <a:cs typeface="FreeSans" pitchFamily="2"/>
              </a:rPr>
            </a:br>
            <a:r>
              <a:rPr lang="en-US" sz="2200" b="0" i="0" u="none" strike="noStrike" kern="1200" cap="none">
                <a:ln>
                  <a:noFill/>
                </a:ln>
                <a:latin typeface="Liberation Sans" pitchFamily="34"/>
                <a:ea typeface="Droid Sans Fallback" pitchFamily="2"/>
                <a:cs typeface="FreeSans" pitchFamily="2"/>
              </a:rPr>
              <a:t>сбросить результат</a:t>
            </a:r>
          </a:p>
        </p:txBody>
      </p:sp>
      <p:sp>
        <p:nvSpPr>
          <p:cNvPr id="7" name="Номер слайда 6">
            <a:extLst>
              <a:ext uri="{FF2B5EF4-FFF2-40B4-BE49-F238E27FC236}">
                <a16:creationId xmlns:a16="http://schemas.microsoft.com/office/drawing/2014/main" id="{9F5ECE9E-4CFF-4A54-BA61-763E7C5427E4}"/>
              </a:ext>
            </a:extLst>
          </p:cNvPr>
          <p:cNvSpPr>
            <a:spLocks noGrp="1"/>
          </p:cNvSpPr>
          <p:nvPr>
            <p:ph type="sldNum" sz="quarter" idx="12"/>
          </p:nvPr>
        </p:nvSpPr>
        <p:spPr/>
        <p:txBody>
          <a:bodyPr/>
          <a:lstStyle/>
          <a:p>
            <a:pPr lvl="0"/>
            <a:fld id="{68F8BB4E-8157-42A7-A178-28A1B7158100}"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350F44-97EB-4ED0-9055-4C35F558C344}"/>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54791E0D-19A6-4CBE-A79E-46AD16EB1F0F}"/>
              </a:ext>
            </a:extLst>
          </p:cNvPr>
          <p:cNvSpPr/>
          <p:nvPr/>
        </p:nvSpPr>
        <p:spPr>
          <a:xfrm>
            <a:off x="274320" y="2377439"/>
            <a:ext cx="9235440" cy="3291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200" b="0" i="0" u="none" strike="noStrike" kern="1200" cap="none">
                <a:ln>
                  <a:noFill/>
                </a:ln>
                <a:latin typeface="Consolas" panose="020B0609020204030204" pitchFamily="49" charset="0"/>
                <a:ea typeface="Droid Sans Fallback" pitchFamily="2"/>
                <a:cs typeface="FreeSans" pitchFamily="2"/>
              </a:rPr>
              <a:t># 1 "&lt;command-line&gt;" 2</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Consolas" panose="020B0609020204030204" pitchFamily="49" charset="0"/>
                <a:ea typeface="Droid Sans Fallback" pitchFamily="2"/>
                <a:cs typeface="FreeSans" pitchFamily="2"/>
              </a:rPr>
              <a:t># 1 "prep-magic.c"</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Consolas" panose="020B0609020204030204" pitchFamily="49" charset="0"/>
                <a:ea typeface="Droid Sans Fallback" pitchFamily="2"/>
                <a:cs typeface="FreeSans" pitchFamily="2"/>
              </a:rPr>
              <a:t>int foo (int a) {</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return a;</a:t>
            </a:r>
          </a:p>
          <a:p>
            <a:pPr marL="0" marR="0" lvl="0" indent="0" algn="l" rtl="0" hangingPunct="0">
              <a:lnSpc>
                <a:spcPct val="100000"/>
              </a:lnSpc>
              <a:spcBef>
                <a:spcPts val="0"/>
              </a:spcBef>
              <a:spcAft>
                <a:spcPts val="1009"/>
              </a:spcAft>
              <a:buNone/>
              <a:tabLst/>
            </a:pPr>
            <a:r>
              <a:rPr lang="en-US" sz="3200" b="0" i="0" u="none" strike="noStrike" kern="1200" cap="none">
                <a:ln>
                  <a:noFill/>
                </a:ln>
                <a:latin typeface="Consolas" panose="020B0609020204030204" pitchFamily="49" charset="0"/>
                <a:ea typeface="Droid Sans Fallback" pitchFamily="2"/>
                <a:cs typeface="FreeSans" pitchFamily="2"/>
              </a:rPr>
              <a:t>}</a:t>
            </a:r>
          </a:p>
        </p:txBody>
      </p:sp>
      <p:sp>
        <p:nvSpPr>
          <p:cNvPr id="4" name="TextBox 3">
            <a:extLst>
              <a:ext uri="{FF2B5EF4-FFF2-40B4-BE49-F238E27FC236}">
                <a16:creationId xmlns:a16="http://schemas.microsoft.com/office/drawing/2014/main" id="{834C0747-318E-4D39-AE9D-861AFF931460}"/>
              </a:ext>
            </a:extLst>
          </p:cNvPr>
          <p:cNvSpPr txBox="1"/>
          <p:nvPr/>
        </p:nvSpPr>
        <p:spPr>
          <a:xfrm>
            <a:off x="365760" y="1371599"/>
            <a:ext cx="9494310" cy="698036"/>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Consolas" panose="020B0609020204030204" pitchFamily="49" charset="0"/>
                <a:ea typeface="Droid Sans Fallback" pitchFamily="2"/>
                <a:cs typeface="FreeSans" pitchFamily="2"/>
              </a:rPr>
              <a:t>$ gcc --std=c11 </a:t>
            </a:r>
            <a:r>
              <a:rPr lang="en-US" sz="4000" b="1" i="0" u="none" strike="noStrike" kern="1200" cap="none">
                <a:ln>
                  <a:noFill/>
                </a:ln>
                <a:latin typeface="Consolas" panose="020B0609020204030204" pitchFamily="49" charset="0"/>
                <a:ea typeface="Droid Sans Fallback" pitchFamily="2"/>
                <a:cs typeface="FreeSans" pitchFamily="2"/>
              </a:rPr>
              <a:t>-E</a:t>
            </a:r>
            <a:r>
              <a:rPr lang="en-US" sz="4000" b="0" i="0" u="none" strike="noStrike" kern="1200" cap="none">
                <a:ln>
                  <a:noFill/>
                </a:ln>
                <a:latin typeface="Consolas" panose="020B0609020204030204" pitchFamily="49" charset="0"/>
                <a:ea typeface="Droid Sans Fallback" pitchFamily="2"/>
                <a:cs typeface="FreeSans" pitchFamily="2"/>
              </a:rPr>
              <a:t> foo.c -o foo.i</a:t>
            </a:r>
          </a:p>
        </p:txBody>
      </p:sp>
      <p:sp>
        <p:nvSpPr>
          <p:cNvPr id="5" name="Заголовок 4">
            <a:extLst>
              <a:ext uri="{FF2B5EF4-FFF2-40B4-BE49-F238E27FC236}">
                <a16:creationId xmlns:a16="http://schemas.microsoft.com/office/drawing/2014/main" id="{3E6DC593-FA94-4884-869D-A0BDFC42046B}"/>
              </a:ext>
            </a:extLst>
          </p:cNvPr>
          <p:cNvSpPr txBox="1">
            <a:spLocks noGrp="1"/>
          </p:cNvSpPr>
          <p:nvPr>
            <p:ph type="title" idx="4294967295"/>
          </p:nvPr>
        </p:nvSpPr>
        <p:spPr>
          <a:xfrm>
            <a:off x="91440" y="5995080"/>
            <a:ext cx="9692640" cy="1137240"/>
          </a:xfrm>
        </p:spPr>
        <p:txBody>
          <a:bodyPr/>
          <a:lstStyle/>
          <a:p>
            <a:pPr lvl="0"/>
            <a:r>
              <a:rPr lang="en-US" sz="4000">
                <a:solidFill>
                  <a:srgbClr val="FF3333"/>
                </a:solidFill>
              </a:rPr>
              <a:t>Ещё больше проблем могут доставить директивы #define и #include</a:t>
            </a:r>
          </a:p>
        </p:txBody>
      </p:sp>
      <p:pic>
        <p:nvPicPr>
          <p:cNvPr id="6" name="Рисунок 5">
            <a:extLst>
              <a:ext uri="{FF2B5EF4-FFF2-40B4-BE49-F238E27FC236}">
                <a16:creationId xmlns:a16="http://schemas.microsoft.com/office/drawing/2014/main" id="{645E9F51-D0E0-4836-B32C-5BB68B31B0CD}"/>
              </a:ext>
            </a:extLst>
          </p:cNvPr>
          <p:cNvPicPr>
            <a:picLocks noChangeAspect="1"/>
          </p:cNvPicPr>
          <p:nvPr/>
        </p:nvPicPr>
        <p:blipFill>
          <a:blip r:embed="rId3">
            <a:lum/>
            <a:alphaModFix/>
          </a:blip>
          <a:srcRect l="12496" t="6898" r="12496" b="2995"/>
          <a:stretch>
            <a:fillRect/>
          </a:stretch>
        </p:blipFill>
        <p:spPr>
          <a:xfrm>
            <a:off x="6126480" y="2651760"/>
            <a:ext cx="2743199" cy="2743199"/>
          </a:xfrm>
          <a:prstGeom prst="rect">
            <a:avLst/>
          </a:prstGeom>
          <a:noFill/>
          <a:ln>
            <a:noFill/>
          </a:ln>
        </p:spPr>
      </p:pic>
      <p:sp>
        <p:nvSpPr>
          <p:cNvPr id="9" name="Номер слайда 8">
            <a:extLst>
              <a:ext uri="{FF2B5EF4-FFF2-40B4-BE49-F238E27FC236}">
                <a16:creationId xmlns:a16="http://schemas.microsoft.com/office/drawing/2014/main" id="{EB30D555-B393-4AE0-9F79-C4BFB37114BA}"/>
              </a:ext>
            </a:extLst>
          </p:cNvPr>
          <p:cNvSpPr>
            <a:spLocks noGrp="1"/>
          </p:cNvSpPr>
          <p:nvPr>
            <p:ph type="sldNum" sz="quarter" idx="12"/>
          </p:nvPr>
        </p:nvSpPr>
        <p:spPr/>
        <p:txBody>
          <a:bodyPr/>
          <a:lstStyle/>
          <a:p>
            <a:pPr lvl="0"/>
            <a:fld id="{68F8BB4E-8157-42A7-A178-28A1B7158100}"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E78531-434E-47F0-9630-5C2B08BAC70B}"/>
              </a:ext>
            </a:extLst>
          </p:cNvPr>
          <p:cNvSpPr txBox="1">
            <a:spLocks noGrp="1"/>
          </p:cNvSpPr>
          <p:nvPr>
            <p:ph type="title" idx="4294967295"/>
          </p:nvPr>
        </p:nvSpPr>
        <p:spPr>
          <a:xfrm>
            <a:off x="529560" y="0"/>
            <a:ext cx="9071640" cy="1262160"/>
          </a:xfrm>
        </p:spPr>
        <p:txBody>
          <a:bodyPr/>
          <a:lstStyle/>
          <a:p>
            <a:pPr lvl="0"/>
            <a:r>
              <a:rPr lang="en-US"/>
              <a:t>Изучение работы препроцессора</a:t>
            </a:r>
          </a:p>
        </p:txBody>
      </p:sp>
      <p:sp>
        <p:nvSpPr>
          <p:cNvPr id="3" name="Полилиния: фигура 2">
            <a:extLst>
              <a:ext uri="{FF2B5EF4-FFF2-40B4-BE49-F238E27FC236}">
                <a16:creationId xmlns:a16="http://schemas.microsoft.com/office/drawing/2014/main" id="{F49A741F-7C34-4E40-83C2-17E1A6A478CE}"/>
              </a:ext>
            </a:extLst>
          </p:cNvPr>
          <p:cNvSpPr/>
          <p:nvPr/>
        </p:nvSpPr>
        <p:spPr>
          <a:xfrm>
            <a:off x="529560" y="1371599"/>
            <a:ext cx="9418320" cy="407091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enum type_t {</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OP_IGNORED = 0x0, OP_SRC = 0x1000,</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OP_DST = 0x2000, OP_DSTSRC = 0x3000</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endParaRPr lang="en-US" sz="32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bool is_op_src(enum type_t a) {</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return a &amp; OP_SRC;</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0E3EC4B2-D621-4E02-A854-BEDD740D051E}"/>
              </a:ext>
            </a:extLst>
          </p:cNvPr>
          <p:cNvSpPr/>
          <p:nvPr/>
        </p:nvSpPr>
        <p:spPr>
          <a:xfrm>
            <a:off x="529560" y="5538462"/>
            <a:ext cx="941832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enum type_t x = OP_DSTSRC;</a:t>
            </a:r>
          </a:p>
          <a:p>
            <a:pPr marL="0" marR="0" lvl="0" indent="0" algn="l" rtl="0" hangingPunct="0">
              <a:lnSpc>
                <a:spcPct val="100000"/>
              </a:lnSpc>
              <a:spcBef>
                <a:spcPts val="0"/>
              </a:spcBef>
              <a:spcAft>
                <a:spcPts val="0"/>
              </a:spcAft>
              <a:buNone/>
              <a:tabLst/>
            </a:pPr>
            <a:r>
              <a:rPr lang="en-US" sz="3200" b="1" i="0" u="none" strike="noStrike" kern="1200" cap="none">
                <a:ln>
                  <a:noFill/>
                </a:ln>
                <a:latin typeface="Consolas" panose="020B0609020204030204" pitchFamily="49" charset="0"/>
                <a:ea typeface="Droid Sans Fallback" pitchFamily="2"/>
                <a:cs typeface="FreeSans" pitchFamily="2"/>
              </a:rPr>
              <a:t>assert(is_op_src(x)); // FAILED!</a:t>
            </a:r>
          </a:p>
        </p:txBody>
      </p:sp>
      <p:sp>
        <p:nvSpPr>
          <p:cNvPr id="7" name="Номер слайда 6">
            <a:extLst>
              <a:ext uri="{FF2B5EF4-FFF2-40B4-BE49-F238E27FC236}">
                <a16:creationId xmlns:a16="http://schemas.microsoft.com/office/drawing/2014/main" id="{42A098E2-BA16-41EC-8761-E4E4DA7C6334}"/>
              </a:ext>
            </a:extLst>
          </p:cNvPr>
          <p:cNvSpPr>
            <a:spLocks noGrp="1"/>
          </p:cNvSpPr>
          <p:nvPr>
            <p:ph type="sldNum" sz="quarter" idx="12"/>
          </p:nvPr>
        </p:nvSpPr>
        <p:spPr/>
        <p:txBody>
          <a:bodyPr/>
          <a:lstStyle/>
          <a:p>
            <a:pPr lvl="0"/>
            <a:fld id="{68F8BB4E-8157-42A7-A178-28A1B7158100}"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A74F5E-2302-4089-8D25-2F85E9687F28}"/>
              </a:ext>
            </a:extLst>
          </p:cNvPr>
          <p:cNvSpPr txBox="1">
            <a:spLocks noGrp="1"/>
          </p:cNvSpPr>
          <p:nvPr>
            <p:ph type="title" idx="4294967295"/>
          </p:nvPr>
        </p:nvSpPr>
        <p:spPr>
          <a:xfrm>
            <a:off x="529560" y="0"/>
            <a:ext cx="9071640" cy="1262160"/>
          </a:xfrm>
        </p:spPr>
        <p:txBody>
          <a:bodyPr/>
          <a:lstStyle/>
          <a:p>
            <a:pPr lvl="0"/>
            <a:r>
              <a:rPr lang="en-US"/>
              <a:t>После препроцессирования</a:t>
            </a:r>
          </a:p>
        </p:txBody>
      </p:sp>
      <p:sp>
        <p:nvSpPr>
          <p:cNvPr id="4" name="Полилиния: фигура 3">
            <a:extLst>
              <a:ext uri="{FF2B5EF4-FFF2-40B4-BE49-F238E27FC236}">
                <a16:creationId xmlns:a16="http://schemas.microsoft.com/office/drawing/2014/main" id="{AADFF502-4F65-4D7B-AA34-C6774F612BA0}"/>
              </a:ext>
            </a:extLst>
          </p:cNvPr>
          <p:cNvSpPr/>
          <p:nvPr/>
        </p:nvSpPr>
        <p:spPr>
          <a:xfrm>
            <a:off x="529560" y="5551948"/>
            <a:ext cx="941832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1" i="0" u="none" strike="noStrike" kern="1200" cap="none">
                <a:ln>
                  <a:noFill/>
                </a:ln>
                <a:latin typeface="LM Mono 12" pitchFamily="17"/>
                <a:ea typeface="Droid Sans Fallback" pitchFamily="2"/>
                <a:cs typeface="FreeSans" pitchFamily="2"/>
              </a:rPr>
              <a:t>myheader.h:</a:t>
            </a:r>
          </a:p>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#define bool char</a:t>
            </a:r>
          </a:p>
        </p:txBody>
      </p:sp>
      <p:sp>
        <p:nvSpPr>
          <p:cNvPr id="5" name="Полилиния: фигура 4">
            <a:extLst>
              <a:ext uri="{FF2B5EF4-FFF2-40B4-BE49-F238E27FC236}">
                <a16:creationId xmlns:a16="http://schemas.microsoft.com/office/drawing/2014/main" id="{6E285E95-0724-4D97-84BE-04458FF8A7D9}"/>
              </a:ext>
            </a:extLst>
          </p:cNvPr>
          <p:cNvSpPr/>
          <p:nvPr/>
        </p:nvSpPr>
        <p:spPr>
          <a:xfrm>
            <a:off x="4553712" y="5665623"/>
            <a:ext cx="4572000" cy="914400"/>
          </a:xfrm>
          <a:custGeom>
            <a:avLst>
              <a:gd name="f0" fmla="val -3800"/>
              <a:gd name="f1" fmla="val 20741"/>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29160">
            <a:solidFill>
              <a:srgbClr val="FF0000"/>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3600" b="0" i="0" u="none" strike="noStrike" kern="1200" cap="none">
                <a:ln>
                  <a:noFill/>
                </a:ln>
                <a:latin typeface="LM Mono 12" pitchFamily="17"/>
                <a:ea typeface="Droid Sans Fallback" pitchFamily="2"/>
                <a:cs typeface="FreeSans" pitchFamily="2"/>
              </a:rPr>
              <a:t>// Happy debugging!</a:t>
            </a:r>
          </a:p>
        </p:txBody>
      </p:sp>
      <p:sp>
        <p:nvSpPr>
          <p:cNvPr id="8" name="Номер слайда 7">
            <a:extLst>
              <a:ext uri="{FF2B5EF4-FFF2-40B4-BE49-F238E27FC236}">
                <a16:creationId xmlns:a16="http://schemas.microsoft.com/office/drawing/2014/main" id="{B4116151-1E19-41C9-997F-61B4F07E311E}"/>
              </a:ext>
            </a:extLst>
          </p:cNvPr>
          <p:cNvSpPr>
            <a:spLocks noGrp="1"/>
          </p:cNvSpPr>
          <p:nvPr>
            <p:ph type="sldNum" sz="quarter" idx="12"/>
          </p:nvPr>
        </p:nvSpPr>
        <p:spPr/>
        <p:txBody>
          <a:bodyPr/>
          <a:lstStyle/>
          <a:p>
            <a:pPr lvl="0"/>
            <a:fld id="{68F8BB4E-8157-42A7-A178-28A1B7158100}" type="slidenum">
              <a:rPr lang="en-US" smtClean="0"/>
              <a:t>24</a:t>
            </a:fld>
            <a:endParaRPr lang="en-US"/>
          </a:p>
        </p:txBody>
      </p:sp>
      <p:sp>
        <p:nvSpPr>
          <p:cNvPr id="9" name="Полилиния: фигура 8">
            <a:extLst>
              <a:ext uri="{FF2B5EF4-FFF2-40B4-BE49-F238E27FC236}">
                <a16:creationId xmlns:a16="http://schemas.microsoft.com/office/drawing/2014/main" id="{F568BBCF-9287-49DD-A17E-FFCE915CA9D4}"/>
              </a:ext>
            </a:extLst>
          </p:cNvPr>
          <p:cNvSpPr/>
          <p:nvPr/>
        </p:nvSpPr>
        <p:spPr>
          <a:xfrm>
            <a:off x="529560" y="1371599"/>
            <a:ext cx="9418320" cy="407091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enum type_t {</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OP_IGNORED = 0x0, OP_SRC = </a:t>
            </a:r>
            <a:r>
              <a:rPr lang="en-US" sz="3200" b="1" i="0" u="none" strike="noStrike" kern="1200" cap="none">
                <a:ln>
                  <a:noFill/>
                </a:ln>
                <a:solidFill>
                  <a:srgbClr val="FF0000"/>
                </a:solidFill>
                <a:latin typeface="Consolas" panose="020B0609020204030204" pitchFamily="49" charset="0"/>
                <a:ea typeface="Droid Sans Fallback" pitchFamily="2"/>
                <a:cs typeface="FreeSans" pitchFamily="2"/>
              </a:rPr>
              <a:t>0x1000</a:t>
            </a:r>
            <a:r>
              <a:rPr lang="en-US" sz="3200" b="0" i="0" u="none" strike="noStrike" kern="1200" cap="none">
                <a:ln>
                  <a:noFill/>
                </a:ln>
                <a:latin typeface="Consolas" panose="020B0609020204030204" pitchFamily="49" charset="0"/>
                <a:ea typeface="Droid Sans Fallback" pitchFamily="2"/>
                <a:cs typeface="FreeSans" pitchFamily="2"/>
              </a:rPr>
              <a:t>,</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  OP_DST = 0x2000, OP_DSTSRC = 0x3000</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endParaRPr lang="en-US" sz="32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3200" b="1" i="0" u="none" strike="noStrike" kern="1200" cap="none">
                <a:ln>
                  <a:noFill/>
                </a:ln>
                <a:solidFill>
                  <a:srgbClr val="FF0000"/>
                </a:solidFill>
                <a:latin typeface="Consolas" panose="020B0609020204030204" pitchFamily="49" charset="0"/>
                <a:ea typeface="Droid Sans Fallback" pitchFamily="2"/>
                <a:cs typeface="FreeSans" pitchFamily="2"/>
              </a:rPr>
              <a:t>bool</a:t>
            </a:r>
            <a:r>
              <a:rPr lang="en-US" sz="3200" b="0" i="0" u="none" strike="noStrike" kern="1200" cap="none">
                <a:ln>
                  <a:noFill/>
                </a:ln>
                <a:latin typeface="Consolas" panose="020B0609020204030204" pitchFamily="49" charset="0"/>
                <a:ea typeface="Droid Sans Fallback" pitchFamily="2"/>
                <a:cs typeface="FreeSans" pitchFamily="2"/>
              </a:rPr>
              <a:t> is_op_src(enum type_t a) {</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return </a:t>
            </a:r>
            <a:r>
              <a:rPr lang="en-US" sz="3200" b="1" i="0" u="none" strike="noStrike" kern="1200" cap="none">
                <a:ln>
                  <a:noFill/>
                </a:ln>
                <a:solidFill>
                  <a:srgbClr val="FF0000"/>
                </a:solidFill>
                <a:latin typeface="Consolas" panose="020B0609020204030204" pitchFamily="49" charset="0"/>
                <a:ea typeface="Droid Sans Fallback" pitchFamily="2"/>
                <a:cs typeface="FreeSans" pitchFamily="2"/>
              </a:rPr>
              <a:t>a &amp; OP_SRC</a:t>
            </a:r>
            <a:r>
              <a:rPr lang="en-US" sz="3200" b="0" i="0" u="none" strike="noStrike" kern="1200" cap="none">
                <a:ln>
                  <a:noFill/>
                </a:ln>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81D782-9A7D-4E7D-A1E1-68BA1AEAE848}"/>
              </a:ext>
            </a:extLst>
          </p:cNvPr>
          <p:cNvSpPr txBox="1">
            <a:spLocks noGrp="1"/>
          </p:cNvSpPr>
          <p:nvPr>
            <p:ph type="title" idx="4294967295"/>
          </p:nvPr>
        </p:nvSpPr>
        <p:spPr/>
        <p:txBody>
          <a:bodyPr vert="horz"/>
          <a:lstStyle/>
          <a:p>
            <a:pPr lvl="0" rtl="0"/>
            <a:r>
              <a:rPr lang="en-US" sz="5400"/>
              <a:t>Применения препроцессора</a:t>
            </a:r>
          </a:p>
        </p:txBody>
      </p:sp>
      <p:sp>
        <p:nvSpPr>
          <p:cNvPr id="3" name="Текст 2">
            <a:extLst>
              <a:ext uri="{FF2B5EF4-FFF2-40B4-BE49-F238E27FC236}">
                <a16:creationId xmlns:a16="http://schemas.microsoft.com/office/drawing/2014/main" id="{90941537-DBD8-496E-90B7-C78A0A61E863}"/>
              </a:ext>
            </a:extLst>
          </p:cNvPr>
          <p:cNvSpPr txBox="1">
            <a:spLocks noGrp="1"/>
          </p:cNvSpPr>
          <p:nvPr>
            <p:ph type="body" idx="4294967295"/>
          </p:nvPr>
        </p:nvSpPr>
        <p:spPr>
          <a:xfrm>
            <a:off x="503999" y="1769040"/>
            <a:ext cx="9071640" cy="5546160"/>
          </a:xfrm>
        </p:spPr>
        <p:txBody>
          <a:bodyPr vert="horz"/>
          <a:lstStyle/>
          <a:p>
            <a:pPr marL="457200" lvl="0" indent="-457200" algn="l" rtl="0" hangingPunct="1">
              <a:lnSpc>
                <a:spcPct val="90000"/>
              </a:lnSpc>
              <a:buSzPct val="80000"/>
              <a:buFont typeface="Wingdings" panose="05000000000000000000" pitchFamily="2" charset="2"/>
              <a:buChar char="§"/>
            </a:pPr>
            <a:r>
              <a:rPr lang="en-US" sz="2600" b="1">
                <a:solidFill>
                  <a:srgbClr val="000000"/>
                </a:solidFill>
                <a:latin typeface="Liberation Sans" pitchFamily="34"/>
              </a:rPr>
              <a:t>Использование по назначению</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Условное исключение кода из компиляции</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Модульная структура программы, включение заголовочных файлов</a:t>
            </a:r>
            <a:r>
              <a:rPr lang="ru-RU" sz="2200">
                <a:solidFill>
                  <a:srgbClr val="000000"/>
                </a:solidFill>
                <a:latin typeface="Liberation Sans" pitchFamily="34"/>
              </a:rPr>
              <a:t> (устар.)</a:t>
            </a:r>
            <a:endParaRPr lang="en-US" sz="2200">
              <a:solidFill>
                <a:srgbClr val="000000"/>
              </a:solidFill>
              <a:latin typeface="Liberation Sans" pitchFamily="34"/>
            </a:endParaRP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Стражи включения</a:t>
            </a:r>
          </a:p>
          <a:p>
            <a:pPr marL="914400" lvl="2" indent="-457200">
              <a:lnSpc>
                <a:spcPct val="100000"/>
              </a:lnSpc>
              <a:spcBef>
                <a:spcPts val="0"/>
              </a:spcBef>
              <a:spcAft>
                <a:spcPts val="2305"/>
              </a:spcAft>
              <a:buSzPct val="80000"/>
              <a:buFont typeface="Wingdings" panose="05000000000000000000" pitchFamily="2" charset="2"/>
              <a:buChar char="§"/>
            </a:pPr>
            <a:r>
              <a:rPr lang="en-US" sz="2200">
                <a:solidFill>
                  <a:srgbClr val="000000"/>
                </a:solidFill>
                <a:latin typeface="Liberation Sans" pitchFamily="34"/>
              </a:rPr>
              <a:t>Стрингификация и конкатенация</a:t>
            </a:r>
          </a:p>
          <a:p>
            <a:pPr marL="457200" lvl="0" indent="-457200" algn="l" rtl="0" hangingPunct="1">
              <a:lnSpc>
                <a:spcPct val="90000"/>
              </a:lnSpc>
              <a:buSzPct val="80000"/>
              <a:buFont typeface="Wingdings" panose="05000000000000000000" pitchFamily="2" charset="2"/>
              <a:buChar char="§"/>
            </a:pPr>
            <a:r>
              <a:rPr lang="en-US" sz="2600" b="1">
                <a:solidFill>
                  <a:srgbClr val="000000"/>
                </a:solidFill>
                <a:latin typeface="Liberation Sans" pitchFamily="34"/>
              </a:rPr>
              <a:t>Сомнительные применения</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Константы времени компиляции</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Синонимы типов</a:t>
            </a:r>
          </a:p>
          <a:p>
            <a:pPr marL="914400" lvl="2" indent="-457200">
              <a:lnSpc>
                <a:spcPct val="100000"/>
              </a:lnSpc>
              <a:spcBef>
                <a:spcPts val="0"/>
              </a:spcBef>
              <a:spcAft>
                <a:spcPts val="1417"/>
              </a:spcAft>
              <a:buSzPct val="80000"/>
              <a:buFont typeface="Wingdings" panose="05000000000000000000" pitchFamily="2" charset="2"/>
              <a:buChar char="§"/>
            </a:pPr>
            <a:r>
              <a:rPr lang="en-US" sz="2200">
                <a:solidFill>
                  <a:srgbClr val="000000"/>
                </a:solidFill>
                <a:latin typeface="Liberation Sans" pitchFamily="34"/>
              </a:rPr>
              <a:t>Макросы (короткие обобщённые функции)</a:t>
            </a:r>
          </a:p>
        </p:txBody>
      </p:sp>
      <p:sp>
        <p:nvSpPr>
          <p:cNvPr id="4" name="Номер слайда 3">
            <a:extLst>
              <a:ext uri="{FF2B5EF4-FFF2-40B4-BE49-F238E27FC236}">
                <a16:creationId xmlns:a16="http://schemas.microsoft.com/office/drawing/2014/main" id="{5EE0E274-2E0A-4027-BF81-CA4C08ED6318}"/>
              </a:ext>
            </a:extLst>
          </p:cNvPr>
          <p:cNvSpPr>
            <a:spLocks noGrp="1"/>
          </p:cNvSpPr>
          <p:nvPr>
            <p:ph type="sldNum" sz="quarter" idx="12"/>
          </p:nvPr>
        </p:nvSpPr>
        <p:spPr/>
        <p:txBody>
          <a:bodyPr/>
          <a:lstStyle/>
          <a:p>
            <a:pPr lvl="0"/>
            <a:fld id="{68F8BB4E-8157-42A7-A178-28A1B7158100}"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F62C82-C9D3-4772-A2BD-3CBFC4AFB012}"/>
              </a:ext>
            </a:extLst>
          </p:cNvPr>
          <p:cNvSpPr txBox="1">
            <a:spLocks noGrp="1"/>
          </p:cNvSpPr>
          <p:nvPr>
            <p:ph type="title" idx="4294967295"/>
          </p:nvPr>
        </p:nvSpPr>
        <p:spPr/>
        <p:txBody>
          <a:bodyPr vert="horz"/>
          <a:lstStyle/>
          <a:p>
            <a:pPr lvl="0" rtl="0"/>
            <a:r>
              <a:rPr lang="en-US" sz="6600"/>
              <a:t>Обсуждение</a:t>
            </a:r>
          </a:p>
        </p:txBody>
      </p:sp>
      <p:sp>
        <p:nvSpPr>
          <p:cNvPr id="3" name="Текст 2">
            <a:extLst>
              <a:ext uri="{FF2B5EF4-FFF2-40B4-BE49-F238E27FC236}">
                <a16:creationId xmlns:a16="http://schemas.microsoft.com/office/drawing/2014/main" id="{F1A539E5-7C0C-4241-B785-CC3BCCAA4F5B}"/>
              </a:ext>
            </a:extLst>
          </p:cNvPr>
          <p:cNvSpPr txBox="1">
            <a:spLocks noGrp="1"/>
          </p:cNvSpPr>
          <p:nvPr>
            <p:ph type="body" idx="4294967295"/>
          </p:nvPr>
        </p:nvSpPr>
        <p:spPr>
          <a:xfrm>
            <a:off x="503999" y="3324959"/>
            <a:ext cx="9071640" cy="1704240"/>
          </a:xfrm>
        </p:spPr>
        <p:txBody>
          <a:bodyPr vert="horz"/>
          <a:lstStyle/>
          <a:p>
            <a:pPr lvl="0" algn="l" rtl="0" hangingPunct="1">
              <a:lnSpc>
                <a:spcPct val="90000"/>
              </a:lnSpc>
              <a:buSzPct val="45000"/>
              <a:tabLst>
                <a:tab pos="0" algn="l"/>
              </a:tabLst>
            </a:pPr>
            <a:r>
              <a:rPr lang="en-US" sz="2400">
                <a:solidFill>
                  <a:srgbClr val="000000"/>
                </a:solidFill>
                <a:latin typeface="Liberation Sans" pitchFamily="34"/>
              </a:rPr>
              <a:t>Как вы думаете сколько в ней окажется строк после препроцессирования?</a:t>
            </a:r>
          </a:p>
          <a:p>
            <a:pPr lvl="0" algn="l" rtl="0" hangingPunct="1">
              <a:lnSpc>
                <a:spcPct val="90000"/>
              </a:lnSpc>
              <a:buSzPct val="45000"/>
              <a:tabLst>
                <a:tab pos="0" algn="l"/>
              </a:tabLst>
            </a:pPr>
            <a:r>
              <a:rPr lang="en-US" sz="2400">
                <a:solidFill>
                  <a:srgbClr val="000000"/>
                </a:solidFill>
                <a:latin typeface="Liberation Sans" pitchFamily="34"/>
              </a:rPr>
              <a:t>А сколько байт будет размер у препроцессированного файла?</a:t>
            </a:r>
          </a:p>
        </p:txBody>
      </p:sp>
      <p:sp>
        <p:nvSpPr>
          <p:cNvPr id="4" name="Полилиния: фигура 3">
            <a:extLst>
              <a:ext uri="{FF2B5EF4-FFF2-40B4-BE49-F238E27FC236}">
                <a16:creationId xmlns:a16="http://schemas.microsoft.com/office/drawing/2014/main" id="{13594429-13D8-4899-83F7-F627CED37F43}"/>
              </a:ext>
            </a:extLst>
          </p:cNvPr>
          <p:cNvSpPr/>
          <p:nvPr/>
        </p:nvSpPr>
        <p:spPr>
          <a:xfrm>
            <a:off x="447120" y="1671480"/>
            <a:ext cx="9418320" cy="13820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#include &lt;iostream&gt;</a:t>
            </a:r>
            <a:br>
              <a:rPr lang="en-US" sz="2800" b="0" i="0" u="none" strike="noStrike" kern="1200" cap="none">
                <a:ln>
                  <a:noFill/>
                </a:ln>
                <a:latin typeface="Consolas" panose="020B0609020204030204" pitchFamily="49" charset="0"/>
                <a:ea typeface="Droid Sans Fallback" pitchFamily="2"/>
                <a:cs typeface="FreeSans" pitchFamily="2"/>
              </a:rPr>
            </a:br>
            <a:r>
              <a:rPr lang="en-US" sz="2800" b="0" i="0" u="none" strike="noStrike" kern="1200" cap="none">
                <a:ln>
                  <a:noFill/>
                </a:ln>
                <a:latin typeface="Consolas" panose="020B0609020204030204" pitchFamily="49" charset="0"/>
                <a:ea typeface="Droid Sans Fallback" pitchFamily="2"/>
                <a:cs typeface="FreeSans" pitchFamily="2"/>
              </a:rPr>
              <a:t>int main() { std::cout &lt;&lt; </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Hello\n</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 }</a:t>
            </a:r>
          </a:p>
        </p:txBody>
      </p:sp>
      <p:sp>
        <p:nvSpPr>
          <p:cNvPr id="5" name="Номер слайда 4">
            <a:extLst>
              <a:ext uri="{FF2B5EF4-FFF2-40B4-BE49-F238E27FC236}">
                <a16:creationId xmlns:a16="http://schemas.microsoft.com/office/drawing/2014/main" id="{4E27B2EC-592B-4BEB-A483-3055317D466C}"/>
              </a:ext>
            </a:extLst>
          </p:cNvPr>
          <p:cNvSpPr>
            <a:spLocks noGrp="1"/>
          </p:cNvSpPr>
          <p:nvPr>
            <p:ph type="sldNum" sz="quarter" idx="12"/>
          </p:nvPr>
        </p:nvSpPr>
        <p:spPr/>
        <p:txBody>
          <a:bodyPr/>
          <a:lstStyle/>
          <a:p>
            <a:pPr lvl="0"/>
            <a:fld id="{68F8BB4E-8157-42A7-A178-28A1B7158100}"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066E9D-37AC-4960-9262-137165283548}"/>
              </a:ext>
            </a:extLst>
          </p:cNvPr>
          <p:cNvSpPr txBox="1">
            <a:spLocks noGrp="1"/>
          </p:cNvSpPr>
          <p:nvPr>
            <p:ph type="title" idx="4294967295"/>
          </p:nvPr>
        </p:nvSpPr>
        <p:spPr/>
        <p:txBody>
          <a:bodyPr vert="horz"/>
          <a:lstStyle/>
          <a:p>
            <a:pPr lvl="0" rtl="0"/>
            <a:r>
              <a:rPr lang="en-US" sz="6600"/>
              <a:t>Обсуждение</a:t>
            </a:r>
          </a:p>
        </p:txBody>
      </p:sp>
      <p:sp>
        <p:nvSpPr>
          <p:cNvPr id="3" name="Текст 2">
            <a:extLst>
              <a:ext uri="{FF2B5EF4-FFF2-40B4-BE49-F238E27FC236}">
                <a16:creationId xmlns:a16="http://schemas.microsoft.com/office/drawing/2014/main" id="{0DE51F43-21EE-4E5D-821C-C3D5630E8276}"/>
              </a:ext>
            </a:extLst>
          </p:cNvPr>
          <p:cNvSpPr txBox="1">
            <a:spLocks noGrp="1"/>
          </p:cNvSpPr>
          <p:nvPr>
            <p:ph type="body" idx="4294967295"/>
          </p:nvPr>
        </p:nvSpPr>
        <p:spPr>
          <a:xfrm>
            <a:off x="503999" y="3324959"/>
            <a:ext cx="9071640" cy="3807360"/>
          </a:xfrm>
        </p:spPr>
        <p:txBody>
          <a:bodyPr vert="horz"/>
          <a:lstStyle/>
          <a:p>
            <a:pPr lvl="0" algn="l" rtl="0" hangingPunct="1">
              <a:lnSpc>
                <a:spcPct val="90000"/>
              </a:lnSpc>
              <a:buSzPct val="45000"/>
              <a:tabLst>
                <a:tab pos="0" algn="l"/>
              </a:tabLst>
            </a:pPr>
            <a:r>
              <a:rPr lang="en-US" sz="2400">
                <a:solidFill>
                  <a:srgbClr val="000000"/>
                </a:solidFill>
                <a:latin typeface="Liberation Sans" pitchFamily="34"/>
              </a:rPr>
              <a:t>Как вы думаете сколько в ней окажется строк после препроцессирования?</a:t>
            </a:r>
          </a:p>
          <a:p>
            <a:pPr lvl="0" algn="l" rtl="0" hangingPunct="1">
              <a:lnSpc>
                <a:spcPct val="90000"/>
              </a:lnSpc>
              <a:buSzPct val="45000"/>
              <a:tabLst>
                <a:tab pos="0" algn="l"/>
              </a:tabLst>
            </a:pPr>
            <a:r>
              <a:rPr lang="en-US" sz="2400">
                <a:solidFill>
                  <a:srgbClr val="000000"/>
                </a:solidFill>
                <a:latin typeface="Liberation Sans" pitchFamily="34"/>
              </a:rPr>
              <a:t>А сколько байт будет размер у препроцессированного файла?</a:t>
            </a:r>
          </a:p>
          <a:p>
            <a:pPr lvl="0" algn="l" rtl="0" hangingPunct="1">
              <a:lnSpc>
                <a:spcPct val="90000"/>
              </a:lnSpc>
              <a:tabLst>
                <a:tab pos="0" algn="l"/>
              </a:tabLst>
            </a:pPr>
            <a:r>
              <a:rPr lang="en-US" sz="2400" b="1">
                <a:solidFill>
                  <a:srgbClr val="000000"/>
                </a:solidFill>
                <a:latin typeface="Liberation Sans" pitchFamily="34"/>
              </a:rPr>
              <a:t>В моей реализации:</a:t>
            </a:r>
          </a:p>
          <a:p>
            <a:pPr marL="342900" lvl="0" indent="-342900" algn="l" rtl="0" hangingPunct="1">
              <a:buFont typeface="Arial" panose="020B0604020202020204" pitchFamily="34" charset="0"/>
              <a:buChar char="•"/>
              <a:tabLst>
                <a:tab pos="0" algn="l"/>
              </a:tabLst>
            </a:pPr>
            <a:r>
              <a:rPr lang="en-US" sz="2400">
                <a:solidFill>
                  <a:srgbClr val="000000"/>
                </a:solidFill>
                <a:latin typeface="Liberation Sans" pitchFamily="34"/>
              </a:rPr>
              <a:t>g++ 24706 loc, 704835 bytes</a:t>
            </a:r>
          </a:p>
          <a:p>
            <a:pPr marL="342900" lvl="0" indent="-342900" algn="l" rtl="0" hangingPunct="1">
              <a:buFont typeface="Arial" panose="020B0604020202020204" pitchFamily="34" charset="0"/>
              <a:buChar char="•"/>
              <a:tabLst>
                <a:tab pos="0" algn="l"/>
              </a:tabLst>
            </a:pPr>
            <a:r>
              <a:rPr lang="en-US" sz="2400">
                <a:solidFill>
                  <a:srgbClr val="000000"/>
                </a:solidFill>
                <a:latin typeface="Liberation Sans" pitchFamily="34"/>
              </a:rPr>
              <a:t>clang++ 37838 loc, 1004278 bytes</a:t>
            </a:r>
          </a:p>
          <a:p>
            <a:pPr lvl="0" algn="l" rtl="0" hangingPunct="1">
              <a:lnSpc>
                <a:spcPct val="90000"/>
              </a:lnSpc>
              <a:tabLst>
                <a:tab pos="0" algn="l"/>
              </a:tabLst>
            </a:pPr>
            <a:r>
              <a:rPr lang="en-US" sz="2400">
                <a:solidFill>
                  <a:srgbClr val="000000"/>
                </a:solidFill>
                <a:latin typeface="Liberation Sans" pitchFamily="34"/>
              </a:rPr>
              <a:t>Вдумайтесь в эти результаты: мегабайт текста из одной строчки.</a:t>
            </a:r>
          </a:p>
        </p:txBody>
      </p:sp>
      <p:sp>
        <p:nvSpPr>
          <p:cNvPr id="5" name="Номер слайда 4">
            <a:extLst>
              <a:ext uri="{FF2B5EF4-FFF2-40B4-BE49-F238E27FC236}">
                <a16:creationId xmlns:a16="http://schemas.microsoft.com/office/drawing/2014/main" id="{30353781-55E0-4A7D-B8B5-248454FF84EF}"/>
              </a:ext>
            </a:extLst>
          </p:cNvPr>
          <p:cNvSpPr>
            <a:spLocks noGrp="1"/>
          </p:cNvSpPr>
          <p:nvPr>
            <p:ph type="sldNum" sz="quarter" idx="12"/>
          </p:nvPr>
        </p:nvSpPr>
        <p:spPr/>
        <p:txBody>
          <a:bodyPr/>
          <a:lstStyle/>
          <a:p>
            <a:pPr lvl="0"/>
            <a:fld id="{68F8BB4E-8157-42A7-A178-28A1B7158100}" type="slidenum">
              <a:rPr lang="en-US" smtClean="0"/>
              <a:t>27</a:t>
            </a:fld>
            <a:endParaRPr lang="en-US"/>
          </a:p>
        </p:txBody>
      </p:sp>
      <p:sp>
        <p:nvSpPr>
          <p:cNvPr id="6" name="Полилиния: фигура 5">
            <a:extLst>
              <a:ext uri="{FF2B5EF4-FFF2-40B4-BE49-F238E27FC236}">
                <a16:creationId xmlns:a16="http://schemas.microsoft.com/office/drawing/2014/main" id="{299AAE0F-F392-4C30-A36A-1CA4A4ED9936}"/>
              </a:ext>
            </a:extLst>
          </p:cNvPr>
          <p:cNvSpPr/>
          <p:nvPr/>
        </p:nvSpPr>
        <p:spPr>
          <a:xfrm>
            <a:off x="447120" y="1671480"/>
            <a:ext cx="9418320" cy="13820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#include &lt;iostream&gt;</a:t>
            </a:r>
            <a:br>
              <a:rPr lang="en-US" sz="2800" b="0" i="0" u="none" strike="noStrike" kern="1200" cap="none">
                <a:ln>
                  <a:noFill/>
                </a:ln>
                <a:latin typeface="Consolas" panose="020B0609020204030204" pitchFamily="49" charset="0"/>
                <a:ea typeface="Droid Sans Fallback" pitchFamily="2"/>
                <a:cs typeface="FreeSans" pitchFamily="2"/>
              </a:rPr>
            </a:br>
            <a:r>
              <a:rPr lang="en-US" sz="2800" b="0" i="0" u="none" strike="noStrike" kern="1200" cap="none">
                <a:ln>
                  <a:noFill/>
                </a:ln>
                <a:latin typeface="Consolas" panose="020B0609020204030204" pitchFamily="49" charset="0"/>
                <a:ea typeface="Droid Sans Fallback" pitchFamily="2"/>
                <a:cs typeface="FreeSans" pitchFamily="2"/>
              </a:rPr>
              <a:t>int main() { std::cout &lt;&lt; </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Hello\n</a:t>
            </a:r>
            <a:r>
              <a:rPr lang="en-US" sz="2800">
                <a:latin typeface="Consolas" panose="020B0609020204030204" pitchFamily="49" charset="0"/>
                <a:ea typeface="Droid Sans Fallback" pitchFamily="2"/>
                <a:cs typeface="FreeSans" pitchFamily="2"/>
              </a:rPr>
              <a:t>"</a:t>
            </a:r>
            <a:r>
              <a:rPr lang="en-US" sz="2800" b="0" i="0" u="none" strike="noStrike" kern="1200" cap="none">
                <a:ln>
                  <a:noFill/>
                </a:ln>
                <a:latin typeface="Consolas" panose="020B0609020204030204" pitchFamily="49" charset="0"/>
                <a:ea typeface="Droid Sans Fallback" pitchFamily="2"/>
                <a:cs typeface="FreeSans" pitchFamily="2"/>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597B1-C369-4585-B683-28C12B5D955B}"/>
              </a:ext>
            </a:extLst>
          </p:cNvPr>
          <p:cNvSpPr txBox="1">
            <a:spLocks noGrp="1"/>
          </p:cNvSpPr>
          <p:nvPr>
            <p:ph type="title" idx="4294967295"/>
          </p:nvPr>
        </p:nvSpPr>
        <p:spPr>
          <a:xfrm>
            <a:off x="503999" y="249480"/>
            <a:ext cx="9071640" cy="1366200"/>
          </a:xfrm>
        </p:spPr>
        <p:txBody>
          <a:bodyPr>
            <a:spAutoFit/>
          </a:bodyPr>
          <a:lstStyle/>
          <a:p>
            <a:pPr lvl="0"/>
            <a:r>
              <a:rPr lang="en-US" sz="4800"/>
              <a:t>Предварительно собранные заголовочные файлы</a:t>
            </a:r>
          </a:p>
        </p:txBody>
      </p:sp>
      <p:sp>
        <p:nvSpPr>
          <p:cNvPr id="3" name="Текст 2">
            <a:extLst>
              <a:ext uri="{FF2B5EF4-FFF2-40B4-BE49-F238E27FC236}">
                <a16:creationId xmlns:a16="http://schemas.microsoft.com/office/drawing/2014/main" id="{AD9D7E0C-6DE8-4495-A096-FAFA862BD134}"/>
              </a:ext>
            </a:extLst>
          </p:cNvPr>
          <p:cNvSpPr txBox="1">
            <a:spLocks noGrp="1"/>
          </p:cNvSpPr>
          <p:nvPr>
            <p:ph type="body" idx="4294967295"/>
          </p:nvPr>
        </p:nvSpPr>
        <p:spPr>
          <a:xfrm>
            <a:off x="503999" y="1769040"/>
            <a:ext cx="9071640" cy="2010797"/>
          </a:xfrm>
        </p:spPr>
        <p:txBody>
          <a:bodyPr/>
          <a:lstStyle/>
          <a:p>
            <a:pPr marL="360000" lvl="0" indent="-360000">
              <a:buSzPct val="80000"/>
              <a:buFont typeface="Arial" panose="020B0604020202020204" pitchFamily="34" charset="0"/>
              <a:buChar char="•"/>
            </a:pPr>
            <a:r>
              <a:rPr lang="en-US"/>
              <a:t>Проблема: после всех include's код увеличивается в разы</a:t>
            </a:r>
          </a:p>
          <a:p>
            <a:pPr marL="360000" lvl="0" indent="-360000">
              <a:buSzPct val="80000"/>
              <a:buFont typeface="Arial" panose="020B0604020202020204" pitchFamily="34" charset="0"/>
              <a:buChar char="•"/>
            </a:pPr>
            <a:r>
              <a:rPr lang="en-US"/>
              <a:t>Решение: precomiled headers</a:t>
            </a:r>
          </a:p>
        </p:txBody>
      </p:sp>
      <p:sp>
        <p:nvSpPr>
          <p:cNvPr id="4" name="Полилиния: фигура 3">
            <a:extLst>
              <a:ext uri="{FF2B5EF4-FFF2-40B4-BE49-F238E27FC236}">
                <a16:creationId xmlns:a16="http://schemas.microsoft.com/office/drawing/2014/main" id="{38A6C974-D189-43C7-A102-D56E00CD9232}"/>
              </a:ext>
            </a:extLst>
          </p:cNvPr>
          <p:cNvSpPr/>
          <p:nvPr/>
        </p:nvSpPr>
        <p:spPr>
          <a:xfrm>
            <a:off x="563271" y="4785677"/>
            <a:ext cx="4023360" cy="12805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#include &lt;string&gt;</a:t>
            </a:r>
          </a:p>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#include &lt;stdio.h&gt;</a:t>
            </a:r>
          </a:p>
        </p:txBody>
      </p:sp>
      <p:sp>
        <p:nvSpPr>
          <p:cNvPr id="5" name="Полилиния: фигура 4">
            <a:extLst>
              <a:ext uri="{FF2B5EF4-FFF2-40B4-BE49-F238E27FC236}">
                <a16:creationId xmlns:a16="http://schemas.microsoft.com/office/drawing/2014/main" id="{42AE1FBF-ECC3-4D4D-9BA3-04E7199F2738}"/>
              </a:ext>
            </a:extLst>
          </p:cNvPr>
          <p:cNvSpPr/>
          <p:nvPr/>
        </p:nvSpPr>
        <p:spPr>
          <a:xfrm>
            <a:off x="1477670" y="3779837"/>
            <a:ext cx="2286000" cy="6404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stdafx.h</a:t>
            </a:r>
          </a:p>
        </p:txBody>
      </p:sp>
      <p:sp>
        <p:nvSpPr>
          <p:cNvPr id="6" name="Полилиния: фигура 5">
            <a:extLst>
              <a:ext uri="{FF2B5EF4-FFF2-40B4-BE49-F238E27FC236}">
                <a16:creationId xmlns:a16="http://schemas.microsoft.com/office/drawing/2014/main" id="{04DF8F8E-7AA7-4EF1-8EEC-0FFD7EF1B063}"/>
              </a:ext>
            </a:extLst>
          </p:cNvPr>
          <p:cNvSpPr/>
          <p:nvPr/>
        </p:nvSpPr>
        <p:spPr>
          <a:xfrm>
            <a:off x="5226711" y="4511357"/>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олилиния: фигура 6">
            <a:extLst>
              <a:ext uri="{FF2B5EF4-FFF2-40B4-BE49-F238E27FC236}">
                <a16:creationId xmlns:a16="http://schemas.microsoft.com/office/drawing/2014/main" id="{A0D6E188-4155-41EB-AA83-4D6EC69D10E0}"/>
              </a:ext>
            </a:extLst>
          </p:cNvPr>
          <p:cNvSpPr/>
          <p:nvPr/>
        </p:nvSpPr>
        <p:spPr>
          <a:xfrm>
            <a:off x="6323991" y="4511357"/>
            <a:ext cx="2926079" cy="6404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stdafx.h.gch</a:t>
            </a:r>
          </a:p>
        </p:txBody>
      </p:sp>
      <p:sp>
        <p:nvSpPr>
          <p:cNvPr id="8" name="TextBox 7">
            <a:extLst>
              <a:ext uri="{FF2B5EF4-FFF2-40B4-BE49-F238E27FC236}">
                <a16:creationId xmlns:a16="http://schemas.microsoft.com/office/drawing/2014/main" id="{94F8CA23-2D5A-4BDC-AB10-762214959A97}"/>
              </a:ext>
            </a:extLst>
          </p:cNvPr>
          <p:cNvSpPr txBox="1"/>
          <p:nvPr/>
        </p:nvSpPr>
        <p:spPr>
          <a:xfrm>
            <a:off x="563271" y="6340157"/>
            <a:ext cx="8686799" cy="50439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 g++ -c stdafx.h -o stdafx.h.gch</a:t>
            </a:r>
          </a:p>
        </p:txBody>
      </p:sp>
      <p:sp>
        <p:nvSpPr>
          <p:cNvPr id="11" name="Номер слайда 10">
            <a:extLst>
              <a:ext uri="{FF2B5EF4-FFF2-40B4-BE49-F238E27FC236}">
                <a16:creationId xmlns:a16="http://schemas.microsoft.com/office/drawing/2014/main" id="{18177FBC-766A-4329-A62C-A84EA55BA81B}"/>
              </a:ext>
            </a:extLst>
          </p:cNvPr>
          <p:cNvSpPr>
            <a:spLocks noGrp="1"/>
          </p:cNvSpPr>
          <p:nvPr>
            <p:ph type="sldNum" sz="quarter" idx="12"/>
          </p:nvPr>
        </p:nvSpPr>
        <p:spPr/>
        <p:txBody>
          <a:bodyPr/>
          <a:lstStyle/>
          <a:p>
            <a:pPr lvl="0"/>
            <a:fld id="{68F8BB4E-8157-42A7-A178-28A1B7158100}"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13B246-5965-4084-853A-B1E28807A97E}"/>
              </a:ext>
            </a:extLst>
          </p:cNvPr>
          <p:cNvSpPr txBox="1">
            <a:spLocks noGrp="1"/>
          </p:cNvSpPr>
          <p:nvPr>
            <p:ph type="title" idx="4294967295"/>
          </p:nvPr>
        </p:nvSpPr>
        <p:spPr>
          <a:xfrm>
            <a:off x="503999" y="109440"/>
            <a:ext cx="9071640" cy="1262160"/>
          </a:xfrm>
        </p:spPr>
        <p:txBody>
          <a:bodyPr/>
          <a:lstStyle/>
          <a:p>
            <a:pPr lvl="0"/>
            <a:r>
              <a:rPr lang="en-US" sz="6000"/>
              <a:t>Фронтенд</a:t>
            </a:r>
          </a:p>
        </p:txBody>
      </p:sp>
      <p:sp>
        <p:nvSpPr>
          <p:cNvPr id="3" name="Текст 2">
            <a:extLst>
              <a:ext uri="{FF2B5EF4-FFF2-40B4-BE49-F238E27FC236}">
                <a16:creationId xmlns:a16="http://schemas.microsoft.com/office/drawing/2014/main" id="{38CE81C0-A371-49CE-B108-807DD3F38CC0}"/>
              </a:ext>
            </a:extLst>
          </p:cNvPr>
          <p:cNvSpPr txBox="1">
            <a:spLocks noGrp="1"/>
          </p:cNvSpPr>
          <p:nvPr>
            <p:ph type="body" idx="4294967295"/>
          </p:nvPr>
        </p:nvSpPr>
        <p:spPr>
          <a:xfrm>
            <a:off x="503999" y="1769040"/>
            <a:ext cx="9462960" cy="5363280"/>
          </a:xfrm>
        </p:spPr>
        <p:txBody>
          <a:bodyPr/>
          <a:lstStyle/>
          <a:p>
            <a:pPr marL="432000" lvl="0" indent="-432000">
              <a:buSzPct val="80000"/>
              <a:buFont typeface="Wingdings" panose="05000000000000000000" pitchFamily="2" charset="2"/>
              <a:buChar char="Ø"/>
            </a:pPr>
            <a:r>
              <a:rPr lang="en-US" sz="4000"/>
              <a:t>Лексический анализ</a:t>
            </a:r>
          </a:p>
          <a:p>
            <a:pPr marL="432000" lvl="0" indent="-432000">
              <a:buSzPct val="80000"/>
              <a:buFont typeface="Wingdings" panose="05000000000000000000" pitchFamily="2" charset="2"/>
              <a:buChar char="Ø"/>
            </a:pPr>
            <a:r>
              <a:rPr lang="en-US" sz="4000"/>
              <a:t>Синтаксический анализ</a:t>
            </a:r>
          </a:p>
          <a:p>
            <a:pPr marL="432000" lvl="0" indent="-432000">
              <a:buSzPct val="80000"/>
              <a:buFont typeface="Wingdings" panose="05000000000000000000" pitchFamily="2" charset="2"/>
              <a:buChar char="Ø"/>
            </a:pPr>
            <a:r>
              <a:rPr lang="en-US" sz="4000"/>
              <a:t>Раскрытие шаблонов</a:t>
            </a:r>
          </a:p>
          <a:p>
            <a:pPr marL="432000" lvl="0" indent="-432000">
              <a:buSzPct val="80000"/>
              <a:buFont typeface="Wingdings" panose="05000000000000000000" pitchFamily="2" charset="2"/>
              <a:buChar char="Ø"/>
            </a:pPr>
            <a:r>
              <a:rPr lang="en-US" sz="4000"/>
              <a:t>Вывод типов</a:t>
            </a:r>
          </a:p>
          <a:p>
            <a:pPr marL="432000" lvl="0" indent="-432000">
              <a:buSzPct val="80000"/>
              <a:buFont typeface="Wingdings" panose="05000000000000000000" pitchFamily="2" charset="2"/>
              <a:buChar char="Ø"/>
            </a:pPr>
            <a:r>
              <a:rPr lang="en-US" sz="4000"/>
              <a:t>Построение AST</a:t>
            </a:r>
          </a:p>
        </p:txBody>
      </p:sp>
      <p:sp>
        <p:nvSpPr>
          <p:cNvPr id="4" name="Полилиния: фигура 3">
            <a:extLst>
              <a:ext uri="{FF2B5EF4-FFF2-40B4-BE49-F238E27FC236}">
                <a16:creationId xmlns:a16="http://schemas.microsoft.com/office/drawing/2014/main" id="{FDCEF5D3-7AD4-43A1-A85F-CEED7DF12E3F}"/>
              </a:ext>
            </a:extLst>
          </p:cNvPr>
          <p:cNvSpPr/>
          <p:nvPr/>
        </p:nvSpPr>
        <p:spPr>
          <a:xfrm>
            <a:off x="457200" y="5760720"/>
            <a:ext cx="4846320"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3200" b="1" i="0" u="none" strike="noStrike" kern="1200" cap="none">
                <a:ln>
                  <a:noFill/>
                </a:ln>
                <a:latin typeface="LM Mono 12" pitchFamily="17"/>
                <a:ea typeface="Droid Sans Fallback" pitchFamily="2"/>
                <a:cs typeface="FreeSans" pitchFamily="2"/>
              </a:rPr>
              <a:t>C / C++ / Fortran / ...</a:t>
            </a:r>
          </a:p>
        </p:txBody>
      </p:sp>
      <p:sp>
        <p:nvSpPr>
          <p:cNvPr id="5" name="Полилиния: фигура 4">
            <a:extLst>
              <a:ext uri="{FF2B5EF4-FFF2-40B4-BE49-F238E27FC236}">
                <a16:creationId xmlns:a16="http://schemas.microsoft.com/office/drawing/2014/main" id="{6AB8F8B7-DA47-4A43-9A4F-C2A89C8E807E}"/>
              </a:ext>
            </a:extLst>
          </p:cNvPr>
          <p:cNvSpPr/>
          <p:nvPr/>
        </p:nvSpPr>
        <p:spPr>
          <a:xfrm>
            <a:off x="5577840" y="603504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B46A3CE6-5D2B-4065-A1C9-F5205E5E8DAA}"/>
              </a:ext>
            </a:extLst>
          </p:cNvPr>
          <p:cNvSpPr/>
          <p:nvPr/>
        </p:nvSpPr>
        <p:spPr>
          <a:xfrm>
            <a:off x="6400799" y="5760720"/>
            <a:ext cx="3291839" cy="1188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3200" b="1" i="0" u="none" strike="noStrike" kern="1200" cap="none">
                <a:ln>
                  <a:noFill/>
                </a:ln>
                <a:latin typeface="LM Mono 12" pitchFamily="17"/>
                <a:ea typeface="Droid Sans Fallback" pitchFamily="2"/>
                <a:cs typeface="FreeSans" pitchFamily="2"/>
              </a:rPr>
              <a:t>Syntax tree (HIR)</a:t>
            </a:r>
          </a:p>
        </p:txBody>
      </p:sp>
      <p:pic>
        <p:nvPicPr>
          <p:cNvPr id="7" name="Рисунок 6">
            <a:extLst>
              <a:ext uri="{FF2B5EF4-FFF2-40B4-BE49-F238E27FC236}">
                <a16:creationId xmlns:a16="http://schemas.microsoft.com/office/drawing/2014/main" id="{C423D697-9B79-4397-9A7F-44B12EE3AE90}"/>
              </a:ext>
            </a:extLst>
          </p:cNvPr>
          <p:cNvPicPr>
            <a:picLocks noChangeAspect="1"/>
          </p:cNvPicPr>
          <p:nvPr/>
        </p:nvPicPr>
        <p:blipFill>
          <a:blip r:embed="rId3">
            <a:lum/>
            <a:alphaModFix/>
          </a:blip>
          <a:srcRect l="12823" r="16446"/>
          <a:stretch>
            <a:fillRect/>
          </a:stretch>
        </p:blipFill>
        <p:spPr>
          <a:xfrm>
            <a:off x="6675119" y="1920239"/>
            <a:ext cx="3017520" cy="2953439"/>
          </a:xfrm>
          <a:prstGeom prst="rect">
            <a:avLst/>
          </a:prstGeom>
          <a:noFill/>
          <a:ln>
            <a:noFill/>
          </a:ln>
        </p:spPr>
      </p:pic>
      <p:sp>
        <p:nvSpPr>
          <p:cNvPr id="10" name="Номер слайда 9">
            <a:extLst>
              <a:ext uri="{FF2B5EF4-FFF2-40B4-BE49-F238E27FC236}">
                <a16:creationId xmlns:a16="http://schemas.microsoft.com/office/drawing/2014/main" id="{9B3F25A8-7C13-4717-8EDB-468E287A4C24}"/>
              </a:ext>
            </a:extLst>
          </p:cNvPr>
          <p:cNvSpPr>
            <a:spLocks noGrp="1"/>
          </p:cNvSpPr>
          <p:nvPr>
            <p:ph type="sldNum" sz="quarter" idx="12"/>
          </p:nvPr>
        </p:nvSpPr>
        <p:spPr/>
        <p:txBody>
          <a:bodyPr/>
          <a:lstStyle/>
          <a:p>
            <a:pPr lvl="0"/>
            <a:fld id="{68F8BB4E-8157-42A7-A178-28A1B7158100}"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D52F43-CA6B-4059-A65D-D47C10C771A1}"/>
              </a:ext>
            </a:extLst>
          </p:cNvPr>
          <p:cNvSpPr txBox="1">
            <a:spLocks noGrp="1"/>
          </p:cNvSpPr>
          <p:nvPr>
            <p:ph type="title" idx="4294967295"/>
          </p:nvPr>
        </p:nvSpPr>
        <p:spPr>
          <a:xfrm>
            <a:off x="528840" y="201960"/>
            <a:ext cx="9071640" cy="768599"/>
          </a:xfrm>
        </p:spPr>
        <p:txBody>
          <a:bodyPr/>
          <a:lstStyle/>
          <a:p>
            <a:pPr lvl="0"/>
            <a:r>
              <a:rPr lang="en-US" sz="5400"/>
              <a:t>Системы компиляции</a:t>
            </a:r>
          </a:p>
        </p:txBody>
      </p:sp>
      <p:pic>
        <p:nvPicPr>
          <p:cNvPr id="3" name="Рисунок 2">
            <a:extLst>
              <a:ext uri="{FF2B5EF4-FFF2-40B4-BE49-F238E27FC236}">
                <a16:creationId xmlns:a16="http://schemas.microsoft.com/office/drawing/2014/main" id="{0CA4E42C-1584-439D-8B82-9415DCBC2B33}"/>
              </a:ext>
            </a:extLst>
          </p:cNvPr>
          <p:cNvPicPr>
            <a:picLocks noChangeAspect="1"/>
          </p:cNvPicPr>
          <p:nvPr/>
        </p:nvPicPr>
        <p:blipFill>
          <a:blip r:embed="rId3">
            <a:lum/>
            <a:alphaModFix/>
          </a:blip>
          <a:srcRect/>
          <a:stretch>
            <a:fillRect/>
          </a:stretch>
        </p:blipFill>
        <p:spPr>
          <a:xfrm>
            <a:off x="5577840" y="875879"/>
            <a:ext cx="3778920" cy="3099959"/>
          </a:xfrm>
          <a:prstGeom prst="rect">
            <a:avLst/>
          </a:prstGeom>
          <a:noFill/>
          <a:ln>
            <a:noFill/>
          </a:ln>
        </p:spPr>
      </p:pic>
      <p:pic>
        <p:nvPicPr>
          <p:cNvPr id="4" name="Рисунок 3">
            <a:extLst>
              <a:ext uri="{FF2B5EF4-FFF2-40B4-BE49-F238E27FC236}">
                <a16:creationId xmlns:a16="http://schemas.microsoft.com/office/drawing/2014/main" id="{6BBB9504-DA0F-4175-9651-BD7F955246CE}"/>
              </a:ext>
            </a:extLst>
          </p:cNvPr>
          <p:cNvPicPr>
            <a:picLocks noChangeAspect="1"/>
          </p:cNvPicPr>
          <p:nvPr/>
        </p:nvPicPr>
        <p:blipFill>
          <a:blip r:embed="rId4">
            <a:lum/>
            <a:alphaModFix/>
          </a:blip>
          <a:srcRect/>
          <a:stretch>
            <a:fillRect/>
          </a:stretch>
        </p:blipFill>
        <p:spPr>
          <a:xfrm>
            <a:off x="365760" y="4981680"/>
            <a:ext cx="4322880" cy="2373840"/>
          </a:xfrm>
          <a:prstGeom prst="rect">
            <a:avLst/>
          </a:prstGeom>
          <a:noFill/>
          <a:ln>
            <a:noFill/>
          </a:ln>
        </p:spPr>
      </p:pic>
      <p:sp>
        <p:nvSpPr>
          <p:cNvPr id="5" name="Полилиния: фигура 4">
            <a:extLst>
              <a:ext uri="{FF2B5EF4-FFF2-40B4-BE49-F238E27FC236}">
                <a16:creationId xmlns:a16="http://schemas.microsoft.com/office/drawing/2014/main" id="{C6391529-C1C9-454C-801D-1996E72A19C3}"/>
              </a:ext>
            </a:extLst>
          </p:cNvPr>
          <p:cNvSpPr/>
          <p:nvPr/>
        </p:nvSpPr>
        <p:spPr>
          <a:xfrm>
            <a:off x="182880" y="3975839"/>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GNU Toolchain</a:t>
            </a:r>
          </a:p>
        </p:txBody>
      </p:sp>
      <p:sp>
        <p:nvSpPr>
          <p:cNvPr id="6" name="Полилиния: фигура 5">
            <a:extLst>
              <a:ext uri="{FF2B5EF4-FFF2-40B4-BE49-F238E27FC236}">
                <a16:creationId xmlns:a16="http://schemas.microsoft.com/office/drawing/2014/main" id="{A14473ED-CB1F-4782-8914-52974DB38726}"/>
              </a:ext>
            </a:extLst>
          </p:cNvPr>
          <p:cNvSpPr/>
          <p:nvPr/>
        </p:nvSpPr>
        <p:spPr>
          <a:xfrm>
            <a:off x="5212080" y="3975839"/>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LLVM Toolchain</a:t>
            </a:r>
          </a:p>
        </p:txBody>
      </p:sp>
      <p:sp>
        <p:nvSpPr>
          <p:cNvPr id="7" name="Полилиния: фигура 6">
            <a:extLst>
              <a:ext uri="{FF2B5EF4-FFF2-40B4-BE49-F238E27FC236}">
                <a16:creationId xmlns:a16="http://schemas.microsoft.com/office/drawing/2014/main" id="{E3567349-0CEC-40CE-9D43-36CEDC526BE7}"/>
              </a:ext>
            </a:extLst>
          </p:cNvPr>
          <p:cNvSpPr/>
          <p:nvPr/>
        </p:nvSpPr>
        <p:spPr>
          <a:xfrm>
            <a:off x="5212080" y="5960520"/>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И много других ...</a:t>
            </a:r>
          </a:p>
        </p:txBody>
      </p:sp>
      <p:pic>
        <p:nvPicPr>
          <p:cNvPr id="8" name="Рисунок 7">
            <a:extLst>
              <a:ext uri="{FF2B5EF4-FFF2-40B4-BE49-F238E27FC236}">
                <a16:creationId xmlns:a16="http://schemas.microsoft.com/office/drawing/2014/main" id="{82BC9308-3ED1-4622-83DD-0BE4158B41B6}"/>
              </a:ext>
            </a:extLst>
          </p:cNvPr>
          <p:cNvPicPr>
            <a:picLocks noChangeAspect="1"/>
          </p:cNvPicPr>
          <p:nvPr/>
        </p:nvPicPr>
        <p:blipFill>
          <a:blip r:embed="rId5">
            <a:lum/>
            <a:alphaModFix/>
          </a:blip>
          <a:srcRect/>
          <a:stretch>
            <a:fillRect/>
          </a:stretch>
        </p:blipFill>
        <p:spPr>
          <a:xfrm>
            <a:off x="1298520" y="1143000"/>
            <a:ext cx="2084760" cy="2606040"/>
          </a:xfrm>
          <a:prstGeom prst="rect">
            <a:avLst/>
          </a:prstGeom>
          <a:noFill/>
          <a:ln>
            <a:noFill/>
          </a:ln>
        </p:spPr>
      </p:pic>
      <p:sp>
        <p:nvSpPr>
          <p:cNvPr id="11" name="Номер слайда 10">
            <a:extLst>
              <a:ext uri="{FF2B5EF4-FFF2-40B4-BE49-F238E27FC236}">
                <a16:creationId xmlns:a16="http://schemas.microsoft.com/office/drawing/2014/main" id="{6DEFF6C1-8FEB-41FD-A3B7-3C6FAFD59FFF}"/>
              </a:ext>
            </a:extLst>
          </p:cNvPr>
          <p:cNvSpPr>
            <a:spLocks noGrp="1"/>
          </p:cNvSpPr>
          <p:nvPr>
            <p:ph type="sldNum" sz="quarter" idx="12"/>
          </p:nvPr>
        </p:nvSpPr>
        <p:spPr/>
        <p:txBody>
          <a:bodyPr/>
          <a:lstStyle/>
          <a:p>
            <a:pPr lvl="0"/>
            <a:fld id="{68F8BB4E-8157-42A7-A178-28A1B7158100}"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CA13C1-4E31-469B-B296-F75A887DE071}"/>
              </a:ext>
            </a:extLst>
          </p:cNvPr>
          <p:cNvSpPr txBox="1">
            <a:spLocks noGrp="1"/>
          </p:cNvSpPr>
          <p:nvPr>
            <p:ph type="title" idx="4294967295"/>
          </p:nvPr>
        </p:nvSpPr>
        <p:spPr/>
        <p:txBody>
          <a:bodyPr/>
          <a:lstStyle/>
          <a:p>
            <a:pPr lvl="0"/>
            <a:r>
              <a:rPr lang="en-US" sz="4800"/>
              <a:t>Фронтенд (упрощённая схема)</a:t>
            </a:r>
          </a:p>
        </p:txBody>
      </p:sp>
      <p:pic>
        <p:nvPicPr>
          <p:cNvPr id="3" name="Рисунок 2">
            <a:extLst>
              <a:ext uri="{FF2B5EF4-FFF2-40B4-BE49-F238E27FC236}">
                <a16:creationId xmlns:a16="http://schemas.microsoft.com/office/drawing/2014/main" id="{EB757308-DFCF-4125-9B08-603869BFEA5E}"/>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87200" y="1563480"/>
            <a:ext cx="8906400" cy="4453200"/>
          </a:xfrm>
          <a:prstGeom prst="rect">
            <a:avLst/>
          </a:prstGeom>
          <a:noFill/>
          <a:ln>
            <a:noFill/>
          </a:ln>
        </p:spPr>
      </p:pic>
      <p:sp>
        <p:nvSpPr>
          <p:cNvPr id="6" name="Номер слайда 5">
            <a:extLst>
              <a:ext uri="{FF2B5EF4-FFF2-40B4-BE49-F238E27FC236}">
                <a16:creationId xmlns:a16="http://schemas.microsoft.com/office/drawing/2014/main" id="{CA6FD1DA-C38A-4763-882D-E6F71A43B406}"/>
              </a:ext>
            </a:extLst>
          </p:cNvPr>
          <p:cNvSpPr>
            <a:spLocks noGrp="1"/>
          </p:cNvSpPr>
          <p:nvPr>
            <p:ph type="sldNum" sz="quarter" idx="12"/>
          </p:nvPr>
        </p:nvSpPr>
        <p:spPr/>
        <p:txBody>
          <a:bodyPr/>
          <a:lstStyle/>
          <a:p>
            <a:pPr lvl="0"/>
            <a:fld id="{68F8BB4E-8157-42A7-A178-28A1B7158100}"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1D99F6-55F0-4995-B76F-AC4A56026503}"/>
              </a:ext>
            </a:extLst>
          </p:cNvPr>
          <p:cNvSpPr txBox="1">
            <a:spLocks noGrp="1"/>
          </p:cNvSpPr>
          <p:nvPr>
            <p:ph type="title" idx="4294967295"/>
          </p:nvPr>
        </p:nvSpPr>
        <p:spPr/>
        <p:txBody>
          <a:bodyPr/>
          <a:lstStyle/>
          <a:p>
            <a:pPr lvl="0"/>
            <a:r>
              <a:rPr lang="en-US" sz="4800"/>
              <a:t>Фронтенд (упрощённая схема)</a:t>
            </a:r>
          </a:p>
        </p:txBody>
      </p:sp>
      <p:pic>
        <p:nvPicPr>
          <p:cNvPr id="3" name="Рисунок 2">
            <a:extLst>
              <a:ext uri="{FF2B5EF4-FFF2-40B4-BE49-F238E27FC236}">
                <a16:creationId xmlns:a16="http://schemas.microsoft.com/office/drawing/2014/main" id="{AE5BE57F-08FE-4C95-B2DA-248427119E8B}"/>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187200" y="1563480"/>
            <a:ext cx="8906400" cy="4453200"/>
          </a:xfrm>
          <a:prstGeom prst="rect">
            <a:avLst/>
          </a:prstGeom>
          <a:noFill/>
          <a:ln>
            <a:noFill/>
          </a:ln>
        </p:spPr>
      </p:pic>
      <p:pic>
        <p:nvPicPr>
          <p:cNvPr id="4" name="Рисунок 3">
            <a:extLst>
              <a:ext uri="{FF2B5EF4-FFF2-40B4-BE49-F238E27FC236}">
                <a16:creationId xmlns:a16="http://schemas.microsoft.com/office/drawing/2014/main" id="{D288964A-E206-49F8-A537-05070035B373}"/>
              </a:ext>
            </a:extLst>
          </p:cNvPr>
          <p:cNvPicPr>
            <a:picLocks noChangeAspect="1"/>
          </p:cNvPicPr>
          <p:nvPr/>
        </p:nvPicPr>
        <p:blipFill>
          <a:blip r:embed="rId5">
            <a:lum/>
            <a:alphaModFix/>
          </a:blip>
          <a:srcRect/>
          <a:stretch>
            <a:fillRect/>
          </a:stretch>
        </p:blipFill>
        <p:spPr>
          <a:xfrm>
            <a:off x="274320" y="3749040"/>
            <a:ext cx="3328559" cy="3465719"/>
          </a:xfrm>
          <a:prstGeom prst="rect">
            <a:avLst/>
          </a:prstGeom>
          <a:noFill/>
          <a:ln>
            <a:noFill/>
          </a:ln>
        </p:spPr>
      </p:pic>
      <p:sp>
        <p:nvSpPr>
          <p:cNvPr id="5" name="Полилиния: фигура 4">
            <a:extLst>
              <a:ext uri="{FF2B5EF4-FFF2-40B4-BE49-F238E27FC236}">
                <a16:creationId xmlns:a16="http://schemas.microsoft.com/office/drawing/2014/main" id="{5465B3C1-9F86-4E70-B9ED-74155024990A}"/>
              </a:ext>
            </a:extLst>
          </p:cNvPr>
          <p:cNvSpPr/>
          <p:nvPr/>
        </p:nvSpPr>
        <p:spPr>
          <a:xfrm>
            <a:off x="3749040" y="6217919"/>
            <a:ext cx="5760720" cy="1097280"/>
          </a:xfrm>
          <a:custGeom>
            <a:avLst>
              <a:gd name="f0" fmla="val -2375"/>
              <a:gd name="f1" fmla="val -2063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iberation Sans" pitchFamily="18"/>
                <a:ea typeface="Droid Sans Fallback" pitchFamily="2"/>
                <a:cs typeface="FreeSans" pitchFamily="2"/>
              </a:rPr>
              <a:t>Возможно это </a:t>
            </a:r>
            <a:r>
              <a:rPr lang="en-US" sz="3200" b="1" i="0" u="none" strike="noStrike" kern="1200" cap="none">
                <a:ln>
                  <a:noFill/>
                </a:ln>
                <a:latin typeface="Liberation Sans" pitchFamily="18"/>
                <a:ea typeface="Droid Sans Fallback" pitchFamily="2"/>
                <a:cs typeface="FreeSans" pitchFamily="2"/>
              </a:rPr>
              <a:t>слишком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упрощённая схема</a:t>
            </a:r>
          </a:p>
        </p:txBody>
      </p:sp>
      <p:sp>
        <p:nvSpPr>
          <p:cNvPr id="8" name="Номер слайда 7">
            <a:extLst>
              <a:ext uri="{FF2B5EF4-FFF2-40B4-BE49-F238E27FC236}">
                <a16:creationId xmlns:a16="http://schemas.microsoft.com/office/drawing/2014/main" id="{26F9EDF9-A94B-47B8-AD94-B42C9A7DE232}"/>
              </a:ext>
            </a:extLst>
          </p:cNvPr>
          <p:cNvSpPr>
            <a:spLocks noGrp="1"/>
          </p:cNvSpPr>
          <p:nvPr>
            <p:ph type="sldNum" sz="quarter" idx="12"/>
          </p:nvPr>
        </p:nvSpPr>
        <p:spPr/>
        <p:txBody>
          <a:bodyPr/>
          <a:lstStyle/>
          <a:p>
            <a:pPr lvl="0"/>
            <a:fld id="{68F8BB4E-8157-42A7-A178-28A1B7158100}"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F46A33-0950-41D9-B805-AF39CC7122C7}"/>
              </a:ext>
            </a:extLst>
          </p:cNvPr>
          <p:cNvSpPr txBox="1">
            <a:spLocks noGrp="1"/>
          </p:cNvSpPr>
          <p:nvPr>
            <p:ph type="title" idx="4294967295"/>
          </p:nvPr>
        </p:nvSpPr>
        <p:spPr/>
        <p:txBody>
          <a:bodyPr vert="horz"/>
          <a:lstStyle/>
          <a:p>
            <a:pPr lvl="0" rtl="0"/>
            <a:r>
              <a:rPr lang="en-US"/>
              <a:t>Синтаксический анализ</a:t>
            </a:r>
          </a:p>
        </p:txBody>
      </p:sp>
      <p:sp>
        <p:nvSpPr>
          <p:cNvPr id="3" name="Текст 2">
            <a:extLst>
              <a:ext uri="{FF2B5EF4-FFF2-40B4-BE49-F238E27FC236}">
                <a16:creationId xmlns:a16="http://schemas.microsoft.com/office/drawing/2014/main" id="{7E030B53-3D13-4265-AA03-69EFA1FAEBB1}"/>
              </a:ext>
            </a:extLst>
          </p:cNvPr>
          <p:cNvSpPr txBox="1">
            <a:spLocks noGrp="1"/>
          </p:cNvSpPr>
          <p:nvPr>
            <p:ph type="body" idx="4294967295"/>
          </p:nvPr>
        </p:nvSpPr>
        <p:spPr/>
        <p:txBody>
          <a:bodyPr vert="horz"/>
          <a:lstStyle/>
          <a:p>
            <a:pPr lvl="0" rtl="0">
              <a:buSzPct val="45000"/>
            </a:pPr>
            <a:r>
              <a:rPr lang="en-US" sz="2800"/>
              <a:t>Синтаксический разбор</a:t>
            </a:r>
          </a:p>
          <a:p>
            <a:pPr lvl="0" rtl="0">
              <a:buSzPct val="45000"/>
            </a:pPr>
            <a:r>
              <a:rPr lang="en-US" sz="2800"/>
              <a:t>Построение AST</a:t>
            </a:r>
          </a:p>
          <a:p>
            <a:pPr lvl="0" rtl="0">
              <a:buSzPct val="45000"/>
            </a:pPr>
            <a:r>
              <a:rPr lang="en-US" sz="2800"/>
              <a:t>Разбор может быть</a:t>
            </a:r>
            <a:br>
              <a:rPr lang="en-US" sz="2800"/>
            </a:br>
            <a:r>
              <a:rPr lang="en-US" sz="2800"/>
              <a:t>нетривиальным </a:t>
            </a:r>
            <a:br>
              <a:rPr lang="en-US" sz="2800"/>
            </a:br>
            <a:r>
              <a:rPr lang="en-US" sz="2800"/>
              <a:t>(особенно в C++)</a:t>
            </a:r>
          </a:p>
        </p:txBody>
      </p:sp>
      <p:sp>
        <p:nvSpPr>
          <p:cNvPr id="4" name="TextBox 3">
            <a:extLst>
              <a:ext uri="{FF2B5EF4-FFF2-40B4-BE49-F238E27FC236}">
                <a16:creationId xmlns:a16="http://schemas.microsoft.com/office/drawing/2014/main" id="{6ED4075F-C733-47A3-ACFE-55A676F1A192}"/>
              </a:ext>
            </a:extLst>
          </p:cNvPr>
          <p:cNvSpPr txBox="1"/>
          <p:nvPr/>
        </p:nvSpPr>
        <p:spPr>
          <a:xfrm>
            <a:off x="274320" y="5302594"/>
            <a:ext cx="9658198" cy="135218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ifstream datafile("ins.dat");</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list&lt;int&gt; data(istream_iterator&lt;int&gt;(datafile),</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istream_iterator&lt;int&gt;());</a:t>
            </a:r>
          </a:p>
        </p:txBody>
      </p:sp>
      <p:sp>
        <p:nvSpPr>
          <p:cNvPr id="5" name="TextBox 4">
            <a:extLst>
              <a:ext uri="{FF2B5EF4-FFF2-40B4-BE49-F238E27FC236}">
                <a16:creationId xmlns:a16="http://schemas.microsoft.com/office/drawing/2014/main" id="{EDC0FE8D-0A68-4646-AD59-235985DB62D9}"/>
              </a:ext>
            </a:extLst>
          </p:cNvPr>
          <p:cNvSpPr txBox="1"/>
          <p:nvPr/>
        </p:nvSpPr>
        <p:spPr>
          <a:xfrm>
            <a:off x="274320" y="4548600"/>
            <a:ext cx="694944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Пример. Что здесь написано?</a:t>
            </a:r>
          </a:p>
        </p:txBody>
      </p:sp>
      <p:pic>
        <p:nvPicPr>
          <p:cNvPr id="6" name="Рисунок 5">
            <a:extLst>
              <a:ext uri="{FF2B5EF4-FFF2-40B4-BE49-F238E27FC236}">
                <a16:creationId xmlns:a16="http://schemas.microsoft.com/office/drawing/2014/main" id="{B9404A91-AEC0-4C4E-9FF3-DC2A9F7762FD}"/>
              </a:ext>
            </a:extLst>
          </p:cNvPr>
          <p:cNvPicPr>
            <a:picLocks noChangeAspect="1"/>
          </p:cNvPicPr>
          <p:nvPr/>
        </p:nvPicPr>
        <p:blipFill>
          <a:blip r:embed="rId3">
            <a:lum/>
            <a:alphaModFix/>
          </a:blip>
          <a:srcRect/>
          <a:stretch>
            <a:fillRect/>
          </a:stretch>
        </p:blipFill>
        <p:spPr>
          <a:xfrm>
            <a:off x="5669279" y="1828800"/>
            <a:ext cx="3952440" cy="2514240"/>
          </a:xfrm>
          <a:prstGeom prst="rect">
            <a:avLst/>
          </a:prstGeom>
          <a:noFill/>
          <a:ln>
            <a:noFill/>
          </a:ln>
        </p:spPr>
      </p:pic>
      <p:sp>
        <p:nvSpPr>
          <p:cNvPr id="7" name="Номер слайда 6">
            <a:extLst>
              <a:ext uri="{FF2B5EF4-FFF2-40B4-BE49-F238E27FC236}">
                <a16:creationId xmlns:a16="http://schemas.microsoft.com/office/drawing/2014/main" id="{AF82B42D-7903-4431-B32C-3D7E13F5A7BC}"/>
              </a:ext>
            </a:extLst>
          </p:cNvPr>
          <p:cNvSpPr>
            <a:spLocks noGrp="1"/>
          </p:cNvSpPr>
          <p:nvPr>
            <p:ph type="sldNum" sz="quarter" idx="12"/>
          </p:nvPr>
        </p:nvSpPr>
        <p:spPr/>
        <p:txBody>
          <a:bodyPr/>
          <a:lstStyle/>
          <a:p>
            <a:pPr lvl="0"/>
            <a:fld id="{68F8BB4E-8157-42A7-A178-28A1B7158100}"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AF345-068F-4EC5-8979-0066D0E220BE}"/>
              </a:ext>
            </a:extLst>
          </p:cNvPr>
          <p:cNvSpPr txBox="1">
            <a:spLocks noGrp="1"/>
          </p:cNvSpPr>
          <p:nvPr>
            <p:ph type="title" idx="4294967295"/>
          </p:nvPr>
        </p:nvSpPr>
        <p:spPr/>
        <p:txBody>
          <a:bodyPr vert="horz"/>
          <a:lstStyle/>
          <a:p>
            <a:pPr lvl="0" rtl="0"/>
            <a:r>
              <a:rPr lang="en-US"/>
              <a:t>Синтаксический анализ</a:t>
            </a:r>
          </a:p>
        </p:txBody>
      </p:sp>
      <p:sp>
        <p:nvSpPr>
          <p:cNvPr id="3" name="Текст 2">
            <a:extLst>
              <a:ext uri="{FF2B5EF4-FFF2-40B4-BE49-F238E27FC236}">
                <a16:creationId xmlns:a16="http://schemas.microsoft.com/office/drawing/2014/main" id="{FBB7B656-DE81-4B70-AFC6-AB9CE42FF2FA}"/>
              </a:ext>
            </a:extLst>
          </p:cNvPr>
          <p:cNvSpPr txBox="1">
            <a:spLocks noGrp="1"/>
          </p:cNvSpPr>
          <p:nvPr>
            <p:ph type="body" idx="4294967295"/>
          </p:nvPr>
        </p:nvSpPr>
        <p:spPr/>
        <p:txBody>
          <a:bodyPr vert="horz"/>
          <a:lstStyle/>
          <a:p>
            <a:pPr lvl="0" rtl="0">
              <a:buSzPct val="45000"/>
            </a:pPr>
            <a:r>
              <a:rPr lang="en-US" sz="2800"/>
              <a:t>Синтаксический разбор</a:t>
            </a:r>
          </a:p>
          <a:p>
            <a:pPr lvl="0" rtl="0">
              <a:buSzPct val="45000"/>
            </a:pPr>
            <a:r>
              <a:rPr lang="en-US" sz="2800"/>
              <a:t>Построение AST</a:t>
            </a:r>
          </a:p>
          <a:p>
            <a:pPr lvl="0" rtl="0">
              <a:buSzPct val="45000"/>
            </a:pPr>
            <a:r>
              <a:rPr lang="en-US" sz="2800"/>
              <a:t>Разбор может быть</a:t>
            </a:r>
            <a:br>
              <a:rPr lang="en-US" sz="2800"/>
            </a:br>
            <a:r>
              <a:rPr lang="en-US" sz="2800"/>
              <a:t>нетривиальным </a:t>
            </a:r>
            <a:br>
              <a:rPr lang="en-US" sz="2800"/>
            </a:br>
            <a:r>
              <a:rPr lang="en-US" sz="2800"/>
              <a:t>(особенно в C++)</a:t>
            </a:r>
          </a:p>
        </p:txBody>
      </p:sp>
      <p:pic>
        <p:nvPicPr>
          <p:cNvPr id="4" name="Рисунок 3">
            <a:extLst>
              <a:ext uri="{FF2B5EF4-FFF2-40B4-BE49-F238E27FC236}">
                <a16:creationId xmlns:a16="http://schemas.microsoft.com/office/drawing/2014/main" id="{44863F84-01FC-454C-BC69-FC2D966C54C3}"/>
              </a:ext>
            </a:extLst>
          </p:cNvPr>
          <p:cNvPicPr>
            <a:picLocks noChangeAspect="1"/>
          </p:cNvPicPr>
          <p:nvPr/>
        </p:nvPicPr>
        <p:blipFill>
          <a:blip r:embed="rId3">
            <a:lum/>
            <a:alphaModFix/>
          </a:blip>
          <a:srcRect/>
          <a:stretch>
            <a:fillRect/>
          </a:stretch>
        </p:blipFill>
        <p:spPr>
          <a:xfrm>
            <a:off x="5669279" y="1828800"/>
            <a:ext cx="3952440" cy="2514240"/>
          </a:xfrm>
          <a:prstGeom prst="rect">
            <a:avLst/>
          </a:prstGeom>
          <a:noFill/>
          <a:ln>
            <a:noFill/>
          </a:ln>
        </p:spPr>
      </p:pic>
      <p:sp>
        <p:nvSpPr>
          <p:cNvPr id="5" name="TextBox 4">
            <a:extLst>
              <a:ext uri="{FF2B5EF4-FFF2-40B4-BE49-F238E27FC236}">
                <a16:creationId xmlns:a16="http://schemas.microsoft.com/office/drawing/2014/main" id="{79BAF88F-292B-4CF5-88C6-6835740C26F0}"/>
              </a:ext>
            </a:extLst>
          </p:cNvPr>
          <p:cNvSpPr txBox="1"/>
          <p:nvPr/>
        </p:nvSpPr>
        <p:spPr>
          <a:xfrm>
            <a:off x="274320" y="5301609"/>
            <a:ext cx="6104533" cy="1772621"/>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template &lt;class T&gt; foo (T x) {</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T::iterator *y;</a:t>
            </a:r>
          </a:p>
          <a:p>
            <a:pPr marL="0" marR="0" lvl="0" indent="0" rtl="0" hangingPunct="0">
              <a:lnSpc>
                <a:spcPct val="100000"/>
              </a:lnSpc>
              <a:spcBef>
                <a:spcPts val="0"/>
              </a:spcBef>
              <a:spcAft>
                <a:spcPts val="0"/>
              </a:spcAft>
              <a:buNone/>
              <a:tabLst/>
            </a:pPr>
            <a:r>
              <a:rPr lang="en-US" sz="2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a:t>
            </a:r>
          </a:p>
        </p:txBody>
      </p:sp>
      <p:sp>
        <p:nvSpPr>
          <p:cNvPr id="6" name="TextBox 5">
            <a:extLst>
              <a:ext uri="{FF2B5EF4-FFF2-40B4-BE49-F238E27FC236}">
                <a16:creationId xmlns:a16="http://schemas.microsoft.com/office/drawing/2014/main" id="{66879436-F229-42B1-A84C-AB8D3D7E05D6}"/>
              </a:ext>
            </a:extLst>
          </p:cNvPr>
          <p:cNvSpPr txBox="1"/>
          <p:nvPr/>
        </p:nvSpPr>
        <p:spPr>
          <a:xfrm>
            <a:off x="274320" y="4603024"/>
            <a:ext cx="694944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3600" b="0" i="0" u="none" strike="noStrike" kern="1200" cap="none">
                <a:ln>
                  <a:noFill/>
                </a:ln>
                <a:latin typeface="Liberation Sans" pitchFamily="18"/>
                <a:ea typeface="Droid Sans Fallback" pitchFamily="2"/>
                <a:cs typeface="FreeSans" pitchFamily="2"/>
              </a:rPr>
              <a:t>Пример 2. Что здесь написано?</a:t>
            </a:r>
          </a:p>
        </p:txBody>
      </p:sp>
      <p:sp>
        <p:nvSpPr>
          <p:cNvPr id="7" name="Номер слайда 6">
            <a:extLst>
              <a:ext uri="{FF2B5EF4-FFF2-40B4-BE49-F238E27FC236}">
                <a16:creationId xmlns:a16="http://schemas.microsoft.com/office/drawing/2014/main" id="{65E3E1C1-1EB8-48D3-AA24-70C292CAD63B}"/>
              </a:ext>
            </a:extLst>
          </p:cNvPr>
          <p:cNvSpPr>
            <a:spLocks noGrp="1"/>
          </p:cNvSpPr>
          <p:nvPr>
            <p:ph type="sldNum" sz="quarter" idx="12"/>
          </p:nvPr>
        </p:nvSpPr>
        <p:spPr/>
        <p:txBody>
          <a:bodyPr/>
          <a:lstStyle/>
          <a:p>
            <a:pPr lvl="0"/>
            <a:fld id="{68F8BB4E-8157-42A7-A178-28A1B7158100}"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9BB78080-0276-44CD-9169-3EA67663DC2F}"/>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3138221" y="2984600"/>
            <a:ext cx="6810870" cy="4511325"/>
          </a:xfrm>
          <a:prstGeom prst="rect">
            <a:avLst/>
          </a:prstGeom>
          <a:noFill/>
          <a:ln>
            <a:noFill/>
          </a:ln>
        </p:spPr>
      </p:pic>
      <p:sp>
        <p:nvSpPr>
          <p:cNvPr id="3" name="Заголовок 2">
            <a:extLst>
              <a:ext uri="{FF2B5EF4-FFF2-40B4-BE49-F238E27FC236}">
                <a16:creationId xmlns:a16="http://schemas.microsoft.com/office/drawing/2014/main" id="{638B4EBF-2D54-4F3A-88CD-CA552837041F}"/>
              </a:ext>
            </a:extLst>
          </p:cNvPr>
          <p:cNvSpPr txBox="1">
            <a:spLocks noGrp="1"/>
          </p:cNvSpPr>
          <p:nvPr>
            <p:ph type="title" idx="4294967295"/>
          </p:nvPr>
        </p:nvSpPr>
        <p:spPr/>
        <p:txBody>
          <a:bodyPr vert="horz"/>
          <a:lstStyle/>
          <a:p>
            <a:pPr lvl="0" rtl="0"/>
            <a:r>
              <a:rPr lang="en-US" sz="6000"/>
              <a:t>Исследование AST</a:t>
            </a:r>
          </a:p>
        </p:txBody>
      </p:sp>
      <p:sp>
        <p:nvSpPr>
          <p:cNvPr id="4" name="Полилиния: фигура 3">
            <a:extLst>
              <a:ext uri="{FF2B5EF4-FFF2-40B4-BE49-F238E27FC236}">
                <a16:creationId xmlns:a16="http://schemas.microsoft.com/office/drawing/2014/main" id="{280AC298-BAF9-4629-98F7-51B876E14BD1}"/>
              </a:ext>
            </a:extLst>
          </p:cNvPr>
          <p:cNvSpPr/>
          <p:nvPr/>
        </p:nvSpPr>
        <p:spPr>
          <a:xfrm>
            <a:off x="365760" y="2743199"/>
            <a:ext cx="4740250" cy="159471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25000"/>
            </a:srgbClr>
          </a:solidFill>
          <a:ln w="19080">
            <a:solidFill>
              <a:srgbClr val="3465A4">
                <a:alpha val="25000"/>
              </a:srgbClr>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2200" b="0" i="0" u="none" strike="noStrike" kern="1200" cap="none">
                <a:ln>
                  <a:noFill/>
                </a:ln>
                <a:latin typeface="Consolas" panose="020B0609020204030204" pitchFamily="49" charset="0"/>
                <a:ea typeface="Droid Sans Fallback" pitchFamily="2"/>
                <a:cs typeface="FreeSans" pitchFamily="2"/>
              </a:rPr>
              <a:t>unsigned fact (unsigned x)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  if (x &lt; 2) return 1;</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  return x * fact (x-1);</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a:t>
            </a:r>
          </a:p>
        </p:txBody>
      </p:sp>
      <p:pic>
        <p:nvPicPr>
          <p:cNvPr id="5" name="Рисунок 4">
            <a:extLst>
              <a:ext uri="{FF2B5EF4-FFF2-40B4-BE49-F238E27FC236}">
                <a16:creationId xmlns:a16="http://schemas.microsoft.com/office/drawing/2014/main" id="{195E7B7C-10AA-48EE-8065-0AEF137CB4EF}"/>
              </a:ext>
            </a:extLst>
          </p:cNvPr>
          <p:cNvPicPr>
            <a:picLocks noChangeAspect="1"/>
          </p:cNvPicPr>
          <p:nvPr/>
        </p:nvPicPr>
        <p:blipFill>
          <a:blip r:embed="rId5">
            <a:lum/>
            <a:alphaModFix/>
          </a:blip>
          <a:srcRect/>
          <a:stretch>
            <a:fillRect/>
          </a:stretch>
        </p:blipFill>
        <p:spPr>
          <a:xfrm>
            <a:off x="-1" y="4649694"/>
            <a:ext cx="3065069" cy="2482626"/>
          </a:xfrm>
          <a:prstGeom prst="rect">
            <a:avLst/>
          </a:prstGeom>
          <a:noFill/>
          <a:ln>
            <a:noFill/>
          </a:ln>
        </p:spPr>
      </p:pic>
      <p:sp>
        <p:nvSpPr>
          <p:cNvPr id="6" name="TextBox 5">
            <a:extLst>
              <a:ext uri="{FF2B5EF4-FFF2-40B4-BE49-F238E27FC236}">
                <a16:creationId xmlns:a16="http://schemas.microsoft.com/office/drawing/2014/main" id="{EEE2007D-D980-4EA0-B5B5-95F80150683B}"/>
              </a:ext>
            </a:extLst>
          </p:cNvPr>
          <p:cNvSpPr txBox="1"/>
          <p:nvPr/>
        </p:nvSpPr>
        <p:spPr>
          <a:xfrm>
            <a:off x="457200" y="1737359"/>
            <a:ext cx="9235440" cy="77364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LM Mono 12" pitchFamily="17"/>
                <a:ea typeface="Droid Sans Fallback" pitchFamily="2"/>
                <a:cs typeface="FreeSans" pitchFamily="2"/>
              </a:rPr>
              <a:t>$ clang -cc1 -ast-view fact.c</a:t>
            </a:r>
          </a:p>
        </p:txBody>
      </p:sp>
      <p:sp>
        <p:nvSpPr>
          <p:cNvPr id="7" name="Номер слайда 6">
            <a:extLst>
              <a:ext uri="{FF2B5EF4-FFF2-40B4-BE49-F238E27FC236}">
                <a16:creationId xmlns:a16="http://schemas.microsoft.com/office/drawing/2014/main" id="{F8ABD661-0ECA-48FC-8322-90557576310C}"/>
              </a:ext>
            </a:extLst>
          </p:cNvPr>
          <p:cNvSpPr>
            <a:spLocks noGrp="1"/>
          </p:cNvSpPr>
          <p:nvPr>
            <p:ph type="sldNum" sz="quarter" idx="12"/>
          </p:nvPr>
        </p:nvSpPr>
        <p:spPr/>
        <p:txBody>
          <a:bodyPr/>
          <a:lstStyle/>
          <a:p>
            <a:pPr lvl="0"/>
            <a:fld id="{68F8BB4E-8157-42A7-A178-28A1B7158100}"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FCB2D9-B702-46E8-8E40-5080ACF15582}"/>
              </a:ext>
            </a:extLst>
          </p:cNvPr>
          <p:cNvSpPr txBox="1">
            <a:spLocks noGrp="1"/>
          </p:cNvSpPr>
          <p:nvPr>
            <p:ph type="title" idx="4294967295"/>
          </p:nvPr>
        </p:nvSpPr>
        <p:spPr>
          <a:xfrm>
            <a:off x="182880" y="301320"/>
            <a:ext cx="9784080" cy="1262160"/>
          </a:xfrm>
        </p:spPr>
        <p:txBody>
          <a:bodyPr vert="horz"/>
          <a:lstStyle/>
          <a:p>
            <a:pPr lvl="0" rtl="0"/>
            <a:r>
              <a:rPr lang="en-US" sz="6000"/>
              <a:t>Синтаксические макросы?</a:t>
            </a:r>
          </a:p>
        </p:txBody>
      </p:sp>
      <p:sp>
        <p:nvSpPr>
          <p:cNvPr id="3" name="Текст 2">
            <a:extLst>
              <a:ext uri="{FF2B5EF4-FFF2-40B4-BE49-F238E27FC236}">
                <a16:creationId xmlns:a16="http://schemas.microsoft.com/office/drawing/2014/main" id="{98F2A0C8-F8EB-4080-9302-6983FCFDC68C}"/>
              </a:ext>
            </a:extLst>
          </p:cNvPr>
          <p:cNvSpPr txBox="1">
            <a:spLocks noGrp="1"/>
          </p:cNvSpPr>
          <p:nvPr>
            <p:ph type="body" idx="4294967295"/>
          </p:nvPr>
        </p:nvSpPr>
        <p:spPr>
          <a:xfrm>
            <a:off x="503999" y="1769040"/>
            <a:ext cx="6262560" cy="5271839"/>
          </a:xfrm>
        </p:spPr>
        <p:txBody>
          <a:bodyPr vert="horz"/>
          <a:lstStyle/>
          <a:p>
            <a:pPr lvl="0" rtl="0">
              <a:buSzPct val="45000"/>
            </a:pPr>
            <a:r>
              <a:rPr lang="en-US" sz="2000"/>
              <a:t>В некоторых языках обработка до синтаксического анализа (препроцессор) заменена на возможность модифицировать сам синтаксический анализ</a:t>
            </a:r>
          </a:p>
          <a:p>
            <a:pPr lvl="0" rtl="0">
              <a:buSzPct val="45000"/>
            </a:pPr>
            <a:r>
              <a:rPr lang="en-US" sz="2000"/>
              <a:t>Пример: синтаксические макросы в LISP</a:t>
            </a:r>
          </a:p>
          <a:p>
            <a:pPr lvl="0" rtl="0">
              <a:buSzPct val="45000"/>
            </a:pPr>
            <a:r>
              <a:rPr lang="en-US" sz="2000"/>
              <a:t>Как по вашему, сделает ли это вещи существенно проще?</a:t>
            </a:r>
          </a:p>
          <a:p>
            <a:pPr lvl="0" rtl="0">
              <a:buSzPct val="45000"/>
            </a:pPr>
            <a:r>
              <a:rPr lang="en-US" sz="2000"/>
              <a:t>Хотели бы вы сделать язык, где есть и то и другое?</a:t>
            </a:r>
          </a:p>
          <a:p>
            <a:pPr lvl="0" rtl="0">
              <a:buSzPct val="45000"/>
            </a:pPr>
            <a:r>
              <a:rPr lang="en-US" sz="2000"/>
              <a:t>А сами писать на таком языке?</a:t>
            </a:r>
          </a:p>
          <a:p>
            <a:pPr lvl="0" rtl="0">
              <a:buSzPct val="45000"/>
            </a:pPr>
            <a:r>
              <a:rPr lang="en-US" sz="2000"/>
              <a:t>А чтобы на нём писал ваш заклятый враг?</a:t>
            </a:r>
          </a:p>
          <a:p>
            <a:pPr lvl="0" rtl="0">
              <a:buSzPct val="45000"/>
            </a:pPr>
            <a:r>
              <a:rPr lang="en-US" sz="2000"/>
              <a:t>Предположим, что вы ненавидите всё человечество. В этом случае как бы вы отнеслись к идее добавить синтаксические макросы в C++?</a:t>
            </a:r>
          </a:p>
        </p:txBody>
      </p:sp>
      <p:pic>
        <p:nvPicPr>
          <p:cNvPr id="4" name="Рисунок 3">
            <a:extLst>
              <a:ext uri="{FF2B5EF4-FFF2-40B4-BE49-F238E27FC236}">
                <a16:creationId xmlns:a16="http://schemas.microsoft.com/office/drawing/2014/main" id="{C77EE213-8A56-4FC5-8107-82ED44CBA9EE}"/>
              </a:ext>
            </a:extLst>
          </p:cNvPr>
          <p:cNvPicPr>
            <a:picLocks noChangeAspect="1"/>
          </p:cNvPicPr>
          <p:nvPr/>
        </p:nvPicPr>
        <p:blipFill>
          <a:blip r:embed="rId3">
            <a:lum/>
            <a:alphaModFix/>
          </a:blip>
          <a:srcRect l="15511" r="17920"/>
          <a:stretch>
            <a:fillRect/>
          </a:stretch>
        </p:blipFill>
        <p:spPr>
          <a:xfrm>
            <a:off x="6583679" y="2066400"/>
            <a:ext cx="3200400" cy="4608720"/>
          </a:xfrm>
          <a:prstGeom prst="rect">
            <a:avLst/>
          </a:prstGeom>
          <a:noFill/>
          <a:ln>
            <a:noFill/>
          </a:ln>
        </p:spPr>
      </p:pic>
      <p:sp>
        <p:nvSpPr>
          <p:cNvPr id="5" name="Номер слайда 4">
            <a:extLst>
              <a:ext uri="{FF2B5EF4-FFF2-40B4-BE49-F238E27FC236}">
                <a16:creationId xmlns:a16="http://schemas.microsoft.com/office/drawing/2014/main" id="{E6F1474E-E56A-449E-9E10-CE2E5A901CE3}"/>
              </a:ext>
            </a:extLst>
          </p:cNvPr>
          <p:cNvSpPr>
            <a:spLocks noGrp="1"/>
          </p:cNvSpPr>
          <p:nvPr>
            <p:ph type="sldNum" sz="quarter" idx="12"/>
          </p:nvPr>
        </p:nvSpPr>
        <p:spPr/>
        <p:txBody>
          <a:bodyPr/>
          <a:lstStyle/>
          <a:p>
            <a:pPr lvl="0"/>
            <a:fld id="{68F8BB4E-8157-42A7-A178-28A1B7158100}"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BCD490-A56A-4DC2-A639-7D3DDEA6977F}"/>
              </a:ext>
            </a:extLst>
          </p:cNvPr>
          <p:cNvSpPr txBox="1">
            <a:spLocks noGrp="1"/>
          </p:cNvSpPr>
          <p:nvPr>
            <p:ph type="title" idx="4294967295"/>
          </p:nvPr>
        </p:nvSpPr>
        <p:spPr>
          <a:xfrm>
            <a:off x="503999" y="0"/>
            <a:ext cx="9071640" cy="1262160"/>
          </a:xfrm>
        </p:spPr>
        <p:txBody>
          <a:bodyPr vert="horz"/>
          <a:lstStyle/>
          <a:p>
            <a:pPr lvl="0" rtl="0"/>
            <a:r>
              <a:rPr lang="en-US" b="1"/>
              <a:t>Что после фронтенда?</a:t>
            </a:r>
          </a:p>
        </p:txBody>
      </p:sp>
      <p:pic>
        <p:nvPicPr>
          <p:cNvPr id="3" name="Рисунок 2">
            <a:extLst>
              <a:ext uri="{FF2B5EF4-FFF2-40B4-BE49-F238E27FC236}">
                <a16:creationId xmlns:a16="http://schemas.microsoft.com/office/drawing/2014/main" id="{47E94F0F-AE9B-4E8B-9383-DD36AF4F026B}"/>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274320" y="1311120"/>
            <a:ext cx="9621000" cy="3809520"/>
          </a:xfrm>
          <a:prstGeom prst="rect">
            <a:avLst/>
          </a:prstGeom>
          <a:noFill/>
          <a:ln>
            <a:noFill/>
          </a:ln>
        </p:spPr>
      </p:pic>
      <p:sp>
        <p:nvSpPr>
          <p:cNvPr id="4" name="Полилиния: фигура 3">
            <a:extLst>
              <a:ext uri="{FF2B5EF4-FFF2-40B4-BE49-F238E27FC236}">
                <a16:creationId xmlns:a16="http://schemas.microsoft.com/office/drawing/2014/main" id="{E7337231-EA31-4285-B147-4C3660AEE1FB}"/>
              </a:ext>
            </a:extLst>
          </p:cNvPr>
          <p:cNvSpPr/>
          <p:nvPr/>
        </p:nvSpPr>
        <p:spPr>
          <a:xfrm>
            <a:off x="457200" y="5394960"/>
            <a:ext cx="3291839"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Syntax tree (HIR)</a:t>
            </a:r>
          </a:p>
        </p:txBody>
      </p:sp>
      <p:sp>
        <p:nvSpPr>
          <p:cNvPr id="5" name="Полилиния: фигура 4">
            <a:extLst>
              <a:ext uri="{FF2B5EF4-FFF2-40B4-BE49-F238E27FC236}">
                <a16:creationId xmlns:a16="http://schemas.microsoft.com/office/drawing/2014/main" id="{D8E3B1DB-B721-4B86-8300-E2BD76DFFCA1}"/>
              </a:ext>
            </a:extLst>
          </p:cNvPr>
          <p:cNvSpPr/>
          <p:nvPr/>
        </p:nvSpPr>
        <p:spPr>
          <a:xfrm>
            <a:off x="4078080" y="539496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0B01A672-72E0-4BF8-AAFF-10704BCE86FA}"/>
              </a:ext>
            </a:extLst>
          </p:cNvPr>
          <p:cNvSpPr/>
          <p:nvPr/>
        </p:nvSpPr>
        <p:spPr>
          <a:xfrm>
            <a:off x="4846320" y="5394960"/>
            <a:ext cx="3749040"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Virtual regs (MIR)</a:t>
            </a:r>
          </a:p>
        </p:txBody>
      </p:sp>
      <p:sp>
        <p:nvSpPr>
          <p:cNvPr id="7" name="Полилиния: фигура 6">
            <a:extLst>
              <a:ext uri="{FF2B5EF4-FFF2-40B4-BE49-F238E27FC236}">
                <a16:creationId xmlns:a16="http://schemas.microsoft.com/office/drawing/2014/main" id="{FC4273B3-A18E-42D2-BFA3-064822B662A8}"/>
              </a:ext>
            </a:extLst>
          </p:cNvPr>
          <p:cNvSpPr/>
          <p:nvPr/>
        </p:nvSpPr>
        <p:spPr>
          <a:xfrm>
            <a:off x="1280159" y="6492240"/>
            <a:ext cx="3749040"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Physical regs (LIR)</a:t>
            </a:r>
          </a:p>
        </p:txBody>
      </p:sp>
      <p:sp>
        <p:nvSpPr>
          <p:cNvPr id="8" name="Полилиния: фигура 7">
            <a:extLst>
              <a:ext uri="{FF2B5EF4-FFF2-40B4-BE49-F238E27FC236}">
                <a16:creationId xmlns:a16="http://schemas.microsoft.com/office/drawing/2014/main" id="{4D09D0A3-4588-4098-8C9C-72BE98F67366}"/>
              </a:ext>
            </a:extLst>
          </p:cNvPr>
          <p:cNvSpPr/>
          <p:nvPr/>
        </p:nvSpPr>
        <p:spPr>
          <a:xfrm>
            <a:off x="8832960" y="539496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олилиния: фигура 8">
            <a:extLst>
              <a:ext uri="{FF2B5EF4-FFF2-40B4-BE49-F238E27FC236}">
                <a16:creationId xmlns:a16="http://schemas.microsoft.com/office/drawing/2014/main" id="{4A0318D5-2C3F-4CE1-B7F2-06913C2D5B14}"/>
              </a:ext>
            </a:extLst>
          </p:cNvPr>
          <p:cNvSpPr/>
          <p:nvPr/>
        </p:nvSpPr>
        <p:spPr>
          <a:xfrm>
            <a:off x="511920" y="6583679"/>
            <a:ext cx="585360" cy="54864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E6242357-AEF2-475F-A362-DFBED2C21456}"/>
              </a:ext>
            </a:extLst>
          </p:cNvPr>
          <p:cNvSpPr/>
          <p:nvPr/>
        </p:nvSpPr>
        <p:spPr>
          <a:xfrm>
            <a:off x="6126480" y="6492240"/>
            <a:ext cx="2926079"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1" i="0" u="none" strike="noStrike" kern="1200" cap="none">
                <a:ln>
                  <a:noFill/>
                </a:ln>
                <a:latin typeface="LM Mono 12" pitchFamily="17"/>
                <a:ea typeface="Droid Sans Fallback" pitchFamily="2"/>
                <a:cs typeface="FreeSans" pitchFamily="2"/>
              </a:rPr>
              <a:t>Assembler code</a:t>
            </a:r>
          </a:p>
        </p:txBody>
      </p:sp>
      <p:sp>
        <p:nvSpPr>
          <p:cNvPr id="11" name="Полилиния: фигура 10">
            <a:extLst>
              <a:ext uri="{FF2B5EF4-FFF2-40B4-BE49-F238E27FC236}">
                <a16:creationId xmlns:a16="http://schemas.microsoft.com/office/drawing/2014/main" id="{6CB00FD1-C008-4EB6-A130-5A76D8535A4C}"/>
              </a:ext>
            </a:extLst>
          </p:cNvPr>
          <p:cNvSpPr/>
          <p:nvPr/>
        </p:nvSpPr>
        <p:spPr>
          <a:xfrm>
            <a:off x="5303520" y="6583679"/>
            <a:ext cx="585360" cy="54864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2" name="Номер слайда 11">
            <a:extLst>
              <a:ext uri="{FF2B5EF4-FFF2-40B4-BE49-F238E27FC236}">
                <a16:creationId xmlns:a16="http://schemas.microsoft.com/office/drawing/2014/main" id="{D7F71E9C-5263-438E-A5BF-5AC5A090F068}"/>
              </a:ext>
            </a:extLst>
          </p:cNvPr>
          <p:cNvSpPr>
            <a:spLocks noGrp="1"/>
          </p:cNvSpPr>
          <p:nvPr>
            <p:ph type="sldNum" sz="quarter" idx="12"/>
          </p:nvPr>
        </p:nvSpPr>
        <p:spPr/>
        <p:txBody>
          <a:bodyPr/>
          <a:lstStyle/>
          <a:p>
            <a:pPr lvl="0"/>
            <a:fld id="{68F8BB4E-8157-42A7-A178-28A1B7158100}"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43ED89-100A-4052-9B85-A2CB7AE49667}"/>
              </a:ext>
            </a:extLst>
          </p:cNvPr>
          <p:cNvSpPr txBox="1">
            <a:spLocks noGrp="1"/>
          </p:cNvSpPr>
          <p:nvPr>
            <p:ph type="title" idx="4294967295"/>
          </p:nvPr>
        </p:nvSpPr>
        <p:spPr/>
        <p:txBody>
          <a:bodyPr vert="horz">
            <a:spAutoFit/>
          </a:bodyPr>
          <a:lstStyle/>
          <a:p>
            <a:pPr lvl="0" rtl="0"/>
            <a:r>
              <a:rPr lang="en-US" sz="7200"/>
              <a:t>IR в GCC</a:t>
            </a:r>
          </a:p>
        </p:txBody>
      </p:sp>
      <p:sp>
        <p:nvSpPr>
          <p:cNvPr id="3" name="Полилиния: фигура 2">
            <a:extLst>
              <a:ext uri="{FF2B5EF4-FFF2-40B4-BE49-F238E27FC236}">
                <a16:creationId xmlns:a16="http://schemas.microsoft.com/office/drawing/2014/main" id="{2526833D-4869-41FC-8126-43473E97361C}"/>
              </a:ext>
            </a:extLst>
          </p:cNvPr>
          <p:cNvSpPr/>
          <p:nvPr/>
        </p:nvSpPr>
        <p:spPr>
          <a:xfrm>
            <a:off x="1554479" y="5228640"/>
            <a:ext cx="2926079" cy="1737359"/>
          </a:xfrm>
          <a:custGeom>
            <a:avLst>
              <a:gd name="f0" fmla="val 33490"/>
              <a:gd name="f1" fmla="val -8"/>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Зачем их</a:t>
            </a:r>
          </a:p>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так много?</a:t>
            </a:r>
          </a:p>
        </p:txBody>
      </p:sp>
      <p:sp>
        <p:nvSpPr>
          <p:cNvPr id="4" name="Полилиния: фигура 3">
            <a:extLst>
              <a:ext uri="{FF2B5EF4-FFF2-40B4-BE49-F238E27FC236}">
                <a16:creationId xmlns:a16="http://schemas.microsoft.com/office/drawing/2014/main" id="{A2997C92-4E77-4E7C-A484-34BEED424A69}"/>
              </a:ext>
            </a:extLst>
          </p:cNvPr>
          <p:cNvSpPr/>
          <p:nvPr/>
        </p:nvSpPr>
        <p:spPr>
          <a:xfrm>
            <a:off x="352080" y="1753920"/>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GENERIC</a:t>
            </a:r>
          </a:p>
        </p:txBody>
      </p:sp>
      <p:sp>
        <p:nvSpPr>
          <p:cNvPr id="5" name="Полилиния: фигура 4">
            <a:extLst>
              <a:ext uri="{FF2B5EF4-FFF2-40B4-BE49-F238E27FC236}">
                <a16:creationId xmlns:a16="http://schemas.microsoft.com/office/drawing/2014/main" id="{94B8BD51-85E0-41B8-A09B-048D6176DB41}"/>
              </a:ext>
            </a:extLst>
          </p:cNvPr>
          <p:cNvSpPr/>
          <p:nvPr/>
        </p:nvSpPr>
        <p:spPr>
          <a:xfrm>
            <a:off x="352080" y="2925719"/>
            <a:ext cx="457200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Gimple</a:t>
            </a:r>
          </a:p>
        </p:txBody>
      </p:sp>
      <p:sp>
        <p:nvSpPr>
          <p:cNvPr id="6" name="Полилиния: фигура 5">
            <a:extLst>
              <a:ext uri="{FF2B5EF4-FFF2-40B4-BE49-F238E27FC236}">
                <a16:creationId xmlns:a16="http://schemas.microsoft.com/office/drawing/2014/main" id="{5CCF9D10-43D2-4143-8AF1-4BF2BDC912F2}"/>
              </a:ext>
            </a:extLst>
          </p:cNvPr>
          <p:cNvSpPr/>
          <p:nvPr/>
        </p:nvSpPr>
        <p:spPr>
          <a:xfrm>
            <a:off x="352080" y="4131360"/>
            <a:ext cx="4663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Gimple SSA</a:t>
            </a:r>
          </a:p>
        </p:txBody>
      </p:sp>
      <p:sp>
        <p:nvSpPr>
          <p:cNvPr id="7" name="Полилиния: фигура 6">
            <a:extLst>
              <a:ext uri="{FF2B5EF4-FFF2-40B4-BE49-F238E27FC236}">
                <a16:creationId xmlns:a16="http://schemas.microsoft.com/office/drawing/2014/main" id="{3EC19C31-3D2E-4EA6-AA74-BF00DEA998A2}"/>
              </a:ext>
            </a:extLst>
          </p:cNvPr>
          <p:cNvSpPr/>
          <p:nvPr/>
        </p:nvSpPr>
        <p:spPr>
          <a:xfrm>
            <a:off x="5231520" y="1753920"/>
            <a:ext cx="4663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RTL (virtual regs)</a:t>
            </a:r>
          </a:p>
        </p:txBody>
      </p:sp>
      <p:sp>
        <p:nvSpPr>
          <p:cNvPr id="8" name="Полилиния: фигура 7">
            <a:extLst>
              <a:ext uri="{FF2B5EF4-FFF2-40B4-BE49-F238E27FC236}">
                <a16:creationId xmlns:a16="http://schemas.microsoft.com/office/drawing/2014/main" id="{6221A7A3-B904-401F-8E4E-238660E0A37C}"/>
              </a:ext>
            </a:extLst>
          </p:cNvPr>
          <p:cNvSpPr/>
          <p:nvPr/>
        </p:nvSpPr>
        <p:spPr>
          <a:xfrm>
            <a:off x="5303520" y="2915640"/>
            <a:ext cx="4663440" cy="8499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18"/>
                <a:ea typeface="Droid Sans Fallback" pitchFamily="2"/>
                <a:cs typeface="FreeSans" pitchFamily="2"/>
              </a:rPr>
              <a:t>RTL (physical regs)</a:t>
            </a:r>
          </a:p>
        </p:txBody>
      </p:sp>
      <p:pic>
        <p:nvPicPr>
          <p:cNvPr id="9" name="Рисунок 8">
            <a:extLst>
              <a:ext uri="{FF2B5EF4-FFF2-40B4-BE49-F238E27FC236}">
                <a16:creationId xmlns:a16="http://schemas.microsoft.com/office/drawing/2014/main" id="{907310AC-62BF-4FD8-8367-9B6F80533667}"/>
              </a:ext>
            </a:extLst>
          </p:cNvPr>
          <p:cNvPicPr>
            <a:picLocks noChangeAspect="1"/>
          </p:cNvPicPr>
          <p:nvPr/>
        </p:nvPicPr>
        <p:blipFill>
          <a:blip r:embed="rId3">
            <a:lum/>
            <a:alphaModFix/>
          </a:blip>
          <a:srcRect/>
          <a:stretch>
            <a:fillRect/>
          </a:stretch>
        </p:blipFill>
        <p:spPr>
          <a:xfrm>
            <a:off x="4591440" y="3907080"/>
            <a:ext cx="5009760" cy="3333240"/>
          </a:xfrm>
          <a:prstGeom prst="rect">
            <a:avLst/>
          </a:prstGeom>
          <a:noFill/>
          <a:ln>
            <a:noFill/>
          </a:ln>
        </p:spPr>
      </p:pic>
      <p:sp>
        <p:nvSpPr>
          <p:cNvPr id="10" name="Номер слайда 9">
            <a:extLst>
              <a:ext uri="{FF2B5EF4-FFF2-40B4-BE49-F238E27FC236}">
                <a16:creationId xmlns:a16="http://schemas.microsoft.com/office/drawing/2014/main" id="{3110FDB3-0BE7-4C3F-9CF8-5437BD33C09A}"/>
              </a:ext>
            </a:extLst>
          </p:cNvPr>
          <p:cNvSpPr>
            <a:spLocks noGrp="1"/>
          </p:cNvSpPr>
          <p:nvPr>
            <p:ph type="sldNum" sz="quarter" idx="12"/>
          </p:nvPr>
        </p:nvSpPr>
        <p:spPr/>
        <p:txBody>
          <a:bodyPr/>
          <a:lstStyle/>
          <a:p>
            <a:pPr lvl="0"/>
            <a:fld id="{68F8BB4E-8157-42A7-A178-28A1B7158100}"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7282A3-0D43-4BF5-993C-367C27E40ACF}"/>
              </a:ext>
            </a:extLst>
          </p:cNvPr>
          <p:cNvSpPr txBox="1">
            <a:spLocks noGrp="1"/>
          </p:cNvSpPr>
          <p:nvPr>
            <p:ph type="title" idx="4294967295"/>
          </p:nvPr>
        </p:nvSpPr>
        <p:spPr>
          <a:xfrm>
            <a:off x="503999" y="301320"/>
            <a:ext cx="9371520" cy="1262160"/>
          </a:xfrm>
        </p:spPr>
        <p:txBody>
          <a:bodyPr vert="horz">
            <a:spAutoFit/>
          </a:bodyPr>
          <a:lstStyle/>
          <a:p>
            <a:pPr lvl="0" rtl="0"/>
            <a:r>
              <a:rPr lang="en-US" sz="5400"/>
              <a:t>SSA : static single assignment</a:t>
            </a:r>
          </a:p>
        </p:txBody>
      </p:sp>
      <p:sp>
        <p:nvSpPr>
          <p:cNvPr id="3" name="Полилиния: фигура 2">
            <a:extLst>
              <a:ext uri="{FF2B5EF4-FFF2-40B4-BE49-F238E27FC236}">
                <a16:creationId xmlns:a16="http://schemas.microsoft.com/office/drawing/2014/main" id="{2F9EF916-C0A3-4687-9193-CEBA7C3F665A}"/>
              </a:ext>
            </a:extLst>
          </p:cNvPr>
          <p:cNvSpPr/>
          <p:nvPr/>
        </p:nvSpPr>
        <p:spPr>
          <a:xfrm>
            <a:off x="640080" y="1828800"/>
            <a:ext cx="3108600" cy="3657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y = x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 = 2;</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z = x + 1;</a:t>
            </a:r>
          </a:p>
        </p:txBody>
      </p:sp>
      <p:sp>
        <p:nvSpPr>
          <p:cNvPr id="4" name="Полилиния: фигура 3">
            <a:extLst>
              <a:ext uri="{FF2B5EF4-FFF2-40B4-BE49-F238E27FC236}">
                <a16:creationId xmlns:a16="http://schemas.microsoft.com/office/drawing/2014/main" id="{FC3094E4-04F8-4ED2-89D9-0DA18BA50D6E}"/>
              </a:ext>
            </a:extLst>
          </p:cNvPr>
          <p:cNvSpPr/>
          <p:nvPr/>
        </p:nvSpPr>
        <p:spPr>
          <a:xfrm>
            <a:off x="5120639" y="1828800"/>
            <a:ext cx="3748680" cy="3657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a:t>
            </a:r>
            <a:r>
              <a:rPr lang="en-US" sz="3600" b="0" i="0" u="none" strike="noStrike" kern="1200" cap="none" baseline="-33000">
                <a:ln>
                  <a:noFill/>
                </a:ln>
                <a:latin typeface="Consolas" panose="020B0609020204030204" pitchFamily="49" charset="0"/>
                <a:ea typeface="Droid Sans Fallback" pitchFamily="2"/>
                <a:cs typeface="FreeSans" pitchFamily="2"/>
              </a:rPr>
              <a:t>1</a:t>
            </a:r>
            <a:r>
              <a:rPr lang="en-US" sz="3600" b="0" i="0" u="none" strike="noStrike" kern="1200" cap="none">
                <a:ln>
                  <a:noFill/>
                </a:ln>
                <a:latin typeface="Consolas" panose="020B0609020204030204" pitchFamily="49" charset="0"/>
                <a:ea typeface="Droid Sans Fallback" pitchFamily="2"/>
                <a:cs typeface="FreeSans" pitchFamily="2"/>
              </a:rPr>
              <a:t>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y</a:t>
            </a:r>
            <a:r>
              <a:rPr lang="en-US" sz="3600" b="0" i="0" u="none" strike="noStrike" kern="1200" cap="none" baseline="-33000">
                <a:ln>
                  <a:noFill/>
                </a:ln>
                <a:latin typeface="Consolas" panose="020B0609020204030204" pitchFamily="49" charset="0"/>
                <a:ea typeface="Droid Sans Fallback" pitchFamily="2"/>
                <a:cs typeface="FreeSans" pitchFamily="2"/>
              </a:rPr>
              <a:t>1</a:t>
            </a:r>
            <a:r>
              <a:rPr lang="en-US" sz="3600" b="0" i="0" u="none" strike="noStrike" kern="1200" cap="none">
                <a:ln>
                  <a:noFill/>
                </a:ln>
                <a:latin typeface="Consolas" panose="020B0609020204030204" pitchFamily="49" charset="0"/>
                <a:ea typeface="Droid Sans Fallback" pitchFamily="2"/>
                <a:cs typeface="FreeSans" pitchFamily="2"/>
              </a:rPr>
              <a:t> = x</a:t>
            </a:r>
            <a:r>
              <a:rPr lang="en-US" sz="3600" b="0" i="0" u="none" strike="noStrike" kern="1200" cap="none" baseline="-33000">
                <a:ln>
                  <a:noFill/>
                </a:ln>
                <a:latin typeface="Consolas" panose="020B0609020204030204" pitchFamily="49" charset="0"/>
                <a:ea typeface="Droid Sans Fallback" pitchFamily="2"/>
                <a:cs typeface="FreeSans" pitchFamily="2"/>
              </a:rPr>
              <a:t>1</a:t>
            </a:r>
            <a:r>
              <a:rPr lang="en-US" sz="3600" b="0" i="0" u="none" strike="noStrike" kern="1200" cap="none">
                <a:ln>
                  <a:noFill/>
                </a:ln>
                <a:latin typeface="Consolas" panose="020B0609020204030204" pitchFamily="49" charset="0"/>
                <a:ea typeface="Droid Sans Fallback" pitchFamily="2"/>
                <a:cs typeface="FreeSans" pitchFamily="2"/>
              </a:rPr>
              <a:t> + 1;</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x</a:t>
            </a:r>
            <a:r>
              <a:rPr lang="en-US" sz="3600" b="0" i="0" u="none" strike="noStrike" kern="1200" cap="none" baseline="-33000">
                <a:ln>
                  <a:noFill/>
                </a:ln>
                <a:latin typeface="Consolas" panose="020B0609020204030204" pitchFamily="49" charset="0"/>
                <a:ea typeface="Droid Sans Fallback" pitchFamily="2"/>
                <a:cs typeface="FreeSans" pitchFamily="2"/>
              </a:rPr>
              <a:t>2</a:t>
            </a:r>
            <a:r>
              <a:rPr lang="en-US" sz="3600" b="0" i="0" u="none" strike="noStrike" kern="1200" cap="none">
                <a:ln>
                  <a:noFill/>
                </a:ln>
                <a:latin typeface="Consolas" panose="020B0609020204030204" pitchFamily="49" charset="0"/>
                <a:ea typeface="Droid Sans Fallback" pitchFamily="2"/>
                <a:cs typeface="FreeSans" pitchFamily="2"/>
              </a:rPr>
              <a:t> = 2;</a:t>
            </a:r>
          </a:p>
          <a:p>
            <a:pPr marL="0" marR="0" lvl="0" indent="0" algn="l" rtl="0" hangingPunct="0">
              <a:lnSpc>
                <a:spcPct val="100000"/>
              </a:lnSpc>
              <a:spcBef>
                <a:spcPts val="0"/>
              </a:spcBef>
              <a:spcAft>
                <a:spcPts val="1009"/>
              </a:spcAft>
              <a:buNone/>
              <a:tabLst/>
            </a:pPr>
            <a:r>
              <a:rPr lang="en-US" sz="3600" b="0" i="0" u="none" strike="noStrike" kern="1200" cap="none">
                <a:ln>
                  <a:noFill/>
                </a:ln>
                <a:latin typeface="Consolas" panose="020B0609020204030204" pitchFamily="49" charset="0"/>
                <a:ea typeface="Droid Sans Fallback" pitchFamily="2"/>
                <a:cs typeface="FreeSans" pitchFamily="2"/>
              </a:rPr>
              <a:t>z = x</a:t>
            </a:r>
            <a:r>
              <a:rPr lang="en-US" sz="3600" b="0" i="0" u="none" strike="noStrike" kern="1200" cap="none" baseline="-33000">
                <a:ln>
                  <a:noFill/>
                </a:ln>
                <a:latin typeface="Consolas" panose="020B0609020204030204" pitchFamily="49" charset="0"/>
                <a:ea typeface="Droid Sans Fallback" pitchFamily="2"/>
                <a:cs typeface="FreeSans" pitchFamily="2"/>
              </a:rPr>
              <a:t>2</a:t>
            </a:r>
            <a:r>
              <a:rPr lang="en-US" sz="3600" b="0" i="0" u="none" strike="noStrike" kern="1200" cap="none">
                <a:ln>
                  <a:noFill/>
                </a:ln>
                <a:latin typeface="Consolas" panose="020B0609020204030204" pitchFamily="49" charset="0"/>
                <a:ea typeface="Droid Sans Fallback" pitchFamily="2"/>
                <a:cs typeface="FreeSans" pitchFamily="2"/>
              </a:rPr>
              <a:t> + 1;</a:t>
            </a:r>
          </a:p>
        </p:txBody>
      </p:sp>
      <p:sp>
        <p:nvSpPr>
          <p:cNvPr id="5" name="Полилиния: фигура 4">
            <a:extLst>
              <a:ext uri="{FF2B5EF4-FFF2-40B4-BE49-F238E27FC236}">
                <a16:creationId xmlns:a16="http://schemas.microsoft.com/office/drawing/2014/main" id="{D0685185-A7CC-4C72-9F66-90F271A2730C}"/>
              </a:ext>
            </a:extLst>
          </p:cNvPr>
          <p:cNvSpPr/>
          <p:nvPr/>
        </p:nvSpPr>
        <p:spPr>
          <a:xfrm>
            <a:off x="3931920" y="3291839"/>
            <a:ext cx="1005840" cy="64008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2597EEE1-E695-4A72-ACE9-82F13AEC1F0F}"/>
              </a:ext>
            </a:extLst>
          </p:cNvPr>
          <p:cNvSpPr>
            <a:spLocks noGrp="1"/>
          </p:cNvSpPr>
          <p:nvPr>
            <p:ph type="sldNum" sz="quarter" idx="12"/>
          </p:nvPr>
        </p:nvSpPr>
        <p:spPr/>
        <p:txBody>
          <a:bodyPr/>
          <a:lstStyle/>
          <a:p>
            <a:pPr lvl="0"/>
            <a:fld id="{68F8BB4E-8157-42A7-A178-28A1B7158100}"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3015B2-1772-45D6-9499-B7E9CD0E4EB7}"/>
              </a:ext>
            </a:extLst>
          </p:cNvPr>
          <p:cNvSpPr txBox="1">
            <a:spLocks noGrp="1"/>
          </p:cNvSpPr>
          <p:nvPr>
            <p:ph type="title" idx="4294967295"/>
          </p:nvPr>
        </p:nvSpPr>
        <p:spPr>
          <a:xfrm>
            <a:off x="503999" y="301320"/>
            <a:ext cx="9371520" cy="1262160"/>
          </a:xfrm>
        </p:spPr>
        <p:txBody>
          <a:bodyPr vert="horz">
            <a:spAutoFit/>
          </a:bodyPr>
          <a:lstStyle/>
          <a:p>
            <a:pPr lvl="0" rtl="0"/>
            <a:r>
              <a:rPr lang="en-US" sz="5400"/>
              <a:t>SSA : static single assignment</a:t>
            </a:r>
          </a:p>
        </p:txBody>
      </p:sp>
      <p:sp>
        <p:nvSpPr>
          <p:cNvPr id="3" name="Полилиния: фигура 2">
            <a:extLst>
              <a:ext uri="{FF2B5EF4-FFF2-40B4-BE49-F238E27FC236}">
                <a16:creationId xmlns:a16="http://schemas.microsoft.com/office/drawing/2014/main" id="{90A70160-6655-42F3-8773-407D0140FC15}"/>
              </a:ext>
            </a:extLst>
          </p:cNvPr>
          <p:cNvSpPr/>
          <p:nvPr/>
        </p:nvSpPr>
        <p:spPr>
          <a:xfrm>
            <a:off x="274320" y="1828800"/>
            <a:ext cx="356616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x = input();</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if (x &gt; 42)</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  y = 1;</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else</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  y = x + 2;</a:t>
            </a:r>
          </a:p>
          <a:p>
            <a:pPr marL="0" marR="0" lvl="0" indent="0" algn="l" rtl="0" hangingPunct="0">
              <a:lnSpc>
                <a:spcPct val="100000"/>
              </a:lnSpc>
              <a:spcBef>
                <a:spcPts val="0"/>
              </a:spcBef>
              <a:spcAft>
                <a:spcPts val="431"/>
              </a:spcAft>
              <a:buNone/>
              <a:tabLst/>
            </a:pPr>
            <a:r>
              <a:rPr lang="en-US" sz="3200" b="0" i="0" u="none" strike="noStrike" kern="1200" cap="none">
                <a:ln>
                  <a:noFill/>
                </a:ln>
                <a:latin typeface="Consolas" panose="020B0609020204030204" pitchFamily="49" charset="0"/>
                <a:ea typeface="Droid Sans Fallback" pitchFamily="2"/>
                <a:cs typeface="FreeSans" pitchFamily="2"/>
              </a:rPr>
              <a:t>use(y);</a:t>
            </a:r>
          </a:p>
        </p:txBody>
      </p:sp>
      <p:sp>
        <p:nvSpPr>
          <p:cNvPr id="4" name="Полилиния: фигура 3">
            <a:extLst>
              <a:ext uri="{FF2B5EF4-FFF2-40B4-BE49-F238E27FC236}">
                <a16:creationId xmlns:a16="http://schemas.microsoft.com/office/drawing/2014/main" id="{AB6CF96B-E537-4EC4-A060-281FB9C30353}"/>
              </a:ext>
            </a:extLst>
          </p:cNvPr>
          <p:cNvSpPr/>
          <p:nvPr/>
        </p:nvSpPr>
        <p:spPr>
          <a:xfrm>
            <a:off x="4023360" y="3474720"/>
            <a:ext cx="731519" cy="64008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5" name="Рисунок 4">
            <a:extLst>
              <a:ext uri="{FF2B5EF4-FFF2-40B4-BE49-F238E27FC236}">
                <a16:creationId xmlns:a16="http://schemas.microsoft.com/office/drawing/2014/main" id="{867CBA5A-36C9-4F18-B1EA-C54D9AD4112F}"/>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937760" y="1778400"/>
            <a:ext cx="4937760" cy="4988160"/>
          </a:xfrm>
          <a:prstGeom prst="rect">
            <a:avLst/>
          </a:prstGeom>
          <a:noFill/>
          <a:ln>
            <a:noFill/>
          </a:ln>
        </p:spPr>
      </p:pic>
      <p:sp>
        <p:nvSpPr>
          <p:cNvPr id="6" name="Номер слайда 5">
            <a:extLst>
              <a:ext uri="{FF2B5EF4-FFF2-40B4-BE49-F238E27FC236}">
                <a16:creationId xmlns:a16="http://schemas.microsoft.com/office/drawing/2014/main" id="{760FFF20-4858-4C2C-B534-CF54F0D0716A}"/>
              </a:ext>
            </a:extLst>
          </p:cNvPr>
          <p:cNvSpPr>
            <a:spLocks noGrp="1"/>
          </p:cNvSpPr>
          <p:nvPr>
            <p:ph type="sldNum" sz="quarter" idx="12"/>
          </p:nvPr>
        </p:nvSpPr>
        <p:spPr/>
        <p:txBody>
          <a:bodyPr/>
          <a:lstStyle/>
          <a:p>
            <a:pPr lvl="0"/>
            <a:fld id="{68F8BB4E-8157-42A7-A178-28A1B7158100}" type="slidenum">
              <a:rPr lang="en-US" smtClean="0"/>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6F1D8-BE2E-49DF-8B9B-8F902DF3B277}"/>
              </a:ext>
            </a:extLst>
          </p:cNvPr>
          <p:cNvSpPr txBox="1"/>
          <p:nvPr/>
        </p:nvSpPr>
        <p:spPr>
          <a:xfrm>
            <a:off x="274320" y="1645920"/>
            <a:ext cx="9212310" cy="698036"/>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Consolas" panose="020B0609020204030204" pitchFamily="49" charset="0"/>
                <a:ea typeface="Droid Sans Fallback" pitchFamily="2"/>
                <a:cs typeface="FreeSans" pitchFamily="2"/>
              </a:rPr>
              <a:t>$ gcc -O2 program.c -o program.x</a:t>
            </a:r>
          </a:p>
        </p:txBody>
      </p:sp>
      <p:sp>
        <p:nvSpPr>
          <p:cNvPr id="3" name="Полилиния: фигура 2">
            <a:extLst>
              <a:ext uri="{FF2B5EF4-FFF2-40B4-BE49-F238E27FC236}">
                <a16:creationId xmlns:a16="http://schemas.microsoft.com/office/drawing/2014/main" id="{DE7B5B75-81FA-4B68-A4A9-E2D6B5910EDF}"/>
              </a:ext>
            </a:extLst>
          </p:cNvPr>
          <p:cNvSpPr/>
          <p:nvPr/>
        </p:nvSpPr>
        <p:spPr>
          <a:xfrm>
            <a:off x="6675119" y="2743199"/>
            <a:ext cx="640080" cy="822960"/>
          </a:xfrm>
          <a:custGeom>
            <a:avLst>
              <a:gd name="f0" fmla="val 162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729FCF"/>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4" name="TextBox 3">
            <a:extLst>
              <a:ext uri="{FF2B5EF4-FFF2-40B4-BE49-F238E27FC236}">
                <a16:creationId xmlns:a16="http://schemas.microsoft.com/office/drawing/2014/main" id="{D0B36093-F092-45F4-8A6A-5734DE202156}"/>
              </a:ext>
            </a:extLst>
          </p:cNvPr>
          <p:cNvSpPr txBox="1"/>
          <p:nvPr/>
        </p:nvSpPr>
        <p:spPr>
          <a:xfrm>
            <a:off x="2377439" y="3657600"/>
            <a:ext cx="7680960" cy="813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4800" b="0" i="0" u="none" strike="noStrike" kern="1200" cap="none">
                <a:ln>
                  <a:noFill/>
                </a:ln>
                <a:latin typeface="Liberation Sans" pitchFamily="18"/>
                <a:ea typeface="Droid Sans Fallback" pitchFamily="2"/>
                <a:cs typeface="FreeSans" pitchFamily="2"/>
              </a:rPr>
              <a:t>Что при этом происходит?</a:t>
            </a:r>
          </a:p>
        </p:txBody>
      </p:sp>
      <p:pic>
        <p:nvPicPr>
          <p:cNvPr id="5" name="Рисунок 4">
            <a:extLst>
              <a:ext uri="{FF2B5EF4-FFF2-40B4-BE49-F238E27FC236}">
                <a16:creationId xmlns:a16="http://schemas.microsoft.com/office/drawing/2014/main" id="{E31E5224-BE3C-437C-A39F-949B3F78D9D1}"/>
              </a:ext>
            </a:extLst>
          </p:cNvPr>
          <p:cNvPicPr>
            <a:picLocks noChangeAspect="1"/>
          </p:cNvPicPr>
          <p:nvPr/>
        </p:nvPicPr>
        <p:blipFill>
          <a:blip r:embed="rId3">
            <a:lum/>
            <a:alphaModFix/>
          </a:blip>
          <a:srcRect/>
          <a:stretch>
            <a:fillRect/>
          </a:stretch>
        </p:blipFill>
        <p:spPr>
          <a:xfrm>
            <a:off x="365760" y="4044239"/>
            <a:ext cx="2468880" cy="3088080"/>
          </a:xfrm>
          <a:prstGeom prst="rect">
            <a:avLst/>
          </a:prstGeom>
          <a:noFill/>
          <a:ln>
            <a:noFill/>
          </a:ln>
        </p:spPr>
      </p:pic>
      <p:sp>
        <p:nvSpPr>
          <p:cNvPr id="6" name="Заголовок 5">
            <a:extLst>
              <a:ext uri="{FF2B5EF4-FFF2-40B4-BE49-F238E27FC236}">
                <a16:creationId xmlns:a16="http://schemas.microsoft.com/office/drawing/2014/main" id="{6ED75ADD-481F-4C6A-BF22-6E7B8F0E7242}"/>
              </a:ext>
            </a:extLst>
          </p:cNvPr>
          <p:cNvSpPr txBox="1">
            <a:spLocks noGrp="1"/>
          </p:cNvSpPr>
          <p:nvPr>
            <p:ph type="title" idx="4294967295"/>
          </p:nvPr>
        </p:nvSpPr>
        <p:spPr>
          <a:xfrm>
            <a:off x="529560" y="202680"/>
            <a:ext cx="9071640" cy="768599"/>
          </a:xfrm>
        </p:spPr>
        <p:txBody>
          <a:bodyPr/>
          <a:lstStyle/>
          <a:p>
            <a:pPr lvl="0"/>
            <a:r>
              <a:rPr lang="en-US" sz="5400"/>
              <a:t>Системы компиляции</a:t>
            </a:r>
          </a:p>
        </p:txBody>
      </p:sp>
      <p:sp>
        <p:nvSpPr>
          <p:cNvPr id="9" name="Номер слайда 8">
            <a:extLst>
              <a:ext uri="{FF2B5EF4-FFF2-40B4-BE49-F238E27FC236}">
                <a16:creationId xmlns:a16="http://schemas.microsoft.com/office/drawing/2014/main" id="{56472BD4-95D6-45CA-AF6B-7DF1E7F2A190}"/>
              </a:ext>
            </a:extLst>
          </p:cNvPr>
          <p:cNvSpPr>
            <a:spLocks noGrp="1"/>
          </p:cNvSpPr>
          <p:nvPr>
            <p:ph type="sldNum" sz="quarter" idx="12"/>
          </p:nvPr>
        </p:nvSpPr>
        <p:spPr/>
        <p:txBody>
          <a:bodyPr/>
          <a:lstStyle/>
          <a:p>
            <a:pPr lvl="0"/>
            <a:fld id="{68F8BB4E-8157-42A7-A178-28A1B7158100}"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AB1D57-F033-43E1-A983-69D8BF881BA4}"/>
              </a:ext>
            </a:extLst>
          </p:cNvPr>
          <p:cNvSpPr txBox="1">
            <a:spLocks noGrp="1"/>
          </p:cNvSpPr>
          <p:nvPr>
            <p:ph type="title" idx="4294967295"/>
          </p:nvPr>
        </p:nvSpPr>
        <p:spPr/>
        <p:txBody>
          <a:bodyPr vert="horz"/>
          <a:lstStyle/>
          <a:p>
            <a:pPr lvl="0" rtl="0"/>
            <a:r>
              <a:rPr lang="en-US"/>
              <a:t>GCC: как получить дампы IR?</a:t>
            </a:r>
          </a:p>
        </p:txBody>
      </p:sp>
      <p:sp>
        <p:nvSpPr>
          <p:cNvPr id="3" name="Текст 2">
            <a:extLst>
              <a:ext uri="{FF2B5EF4-FFF2-40B4-BE49-F238E27FC236}">
                <a16:creationId xmlns:a16="http://schemas.microsoft.com/office/drawing/2014/main" id="{8CDCC406-34AB-4E9F-96B0-52C9CD876025}"/>
              </a:ext>
            </a:extLst>
          </p:cNvPr>
          <p:cNvSpPr txBox="1">
            <a:spLocks noGrp="1"/>
          </p:cNvSpPr>
          <p:nvPr>
            <p:ph type="body" idx="4294967295"/>
          </p:nvPr>
        </p:nvSpPr>
        <p:spPr>
          <a:xfrm>
            <a:off x="640080" y="1769040"/>
            <a:ext cx="9071640" cy="4384440"/>
          </a:xfrm>
        </p:spPr>
        <p:txBody>
          <a:bodyPr vert="horz"/>
          <a:lstStyle/>
          <a:p>
            <a:pPr lvl="0" rtl="0">
              <a:buSzPct val="45000"/>
            </a:pPr>
            <a:r>
              <a:rPr lang="en-US" sz="3600">
                <a:latin typeface="Consolas" panose="020B0609020204030204" pitchFamily="49" charset="0"/>
              </a:rPr>
              <a:t>-fdump-tree-all-&lt;options&gt;</a:t>
            </a:r>
          </a:p>
          <a:p>
            <a:pPr lvl="0" rtl="0">
              <a:buSzPct val="45000"/>
            </a:pPr>
            <a:r>
              <a:rPr lang="en-US" sz="3600">
                <a:latin typeface="Consolas" panose="020B0609020204030204" pitchFamily="49" charset="0"/>
              </a:rPr>
              <a:t>-fdump-rtl-all-&lt;options&gt;</a:t>
            </a:r>
          </a:p>
          <a:p>
            <a:pPr lvl="0" rtl="0">
              <a:buSzPct val="45000"/>
            </a:pPr>
            <a:r>
              <a:rPr lang="en-US" sz="3600"/>
              <a:t>Можно получать графические дампы, если передать </a:t>
            </a:r>
            <a:r>
              <a:rPr lang="en-US" sz="3600">
                <a:latin typeface="Consolas" panose="020B0609020204030204" pitchFamily="49" charset="0"/>
              </a:rPr>
              <a:t>&lt;options&gt; == graph</a:t>
            </a:r>
          </a:p>
        </p:txBody>
      </p:sp>
      <p:pic>
        <p:nvPicPr>
          <p:cNvPr id="4" name="Рисунок 3">
            <a:extLst>
              <a:ext uri="{FF2B5EF4-FFF2-40B4-BE49-F238E27FC236}">
                <a16:creationId xmlns:a16="http://schemas.microsoft.com/office/drawing/2014/main" id="{7DC13DBF-5828-4064-ADA2-39F39D1F8CE9}"/>
              </a:ext>
            </a:extLst>
          </p:cNvPr>
          <p:cNvPicPr>
            <a:picLocks noChangeAspect="1"/>
          </p:cNvPicPr>
          <p:nvPr/>
        </p:nvPicPr>
        <p:blipFill>
          <a:blip r:embed="rId3">
            <a:lum/>
            <a:alphaModFix/>
          </a:blip>
          <a:srcRect/>
          <a:stretch>
            <a:fillRect/>
          </a:stretch>
        </p:blipFill>
        <p:spPr>
          <a:xfrm>
            <a:off x="365760" y="4800600"/>
            <a:ext cx="2176200" cy="1965960"/>
          </a:xfrm>
          <a:prstGeom prst="rect">
            <a:avLst/>
          </a:prstGeom>
          <a:noFill/>
          <a:ln>
            <a:noFill/>
          </a:ln>
        </p:spPr>
      </p:pic>
      <p:sp>
        <p:nvSpPr>
          <p:cNvPr id="5" name="Полилиния: фигура 4">
            <a:extLst>
              <a:ext uri="{FF2B5EF4-FFF2-40B4-BE49-F238E27FC236}">
                <a16:creationId xmlns:a16="http://schemas.microsoft.com/office/drawing/2014/main" id="{97F68A76-AFEB-4776-95EF-34026864DE27}"/>
              </a:ext>
            </a:extLst>
          </p:cNvPr>
          <p:cNvSpPr/>
          <p:nvPr/>
        </p:nvSpPr>
        <p:spPr>
          <a:xfrm>
            <a:off x="3383280" y="4663440"/>
            <a:ext cx="6492240" cy="1554479"/>
          </a:xfrm>
          <a:custGeom>
            <a:avLst>
              <a:gd name="f0" fmla="val -4354"/>
              <a:gd name="f1" fmla="val 21775"/>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За полезными опциями всегда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можно заглянуть сюда:</a:t>
            </a:r>
            <a:br>
              <a:rPr lang="en-US" sz="18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solidFill>
                  <a:srgbClr val="0000FF"/>
                </a:solidFill>
                <a:latin typeface="Liberation Sans" pitchFamily="18"/>
                <a:ea typeface="Droid Sans Fallback" pitchFamily="2"/>
                <a:cs typeface="FreeSans" pitchFamily="2"/>
              </a:rPr>
              <a:t>https://gcc.gnu.org/onlinedocs/gcc/</a:t>
            </a:r>
          </a:p>
        </p:txBody>
      </p:sp>
      <p:sp>
        <p:nvSpPr>
          <p:cNvPr id="6" name="Номер слайда 5">
            <a:extLst>
              <a:ext uri="{FF2B5EF4-FFF2-40B4-BE49-F238E27FC236}">
                <a16:creationId xmlns:a16="http://schemas.microsoft.com/office/drawing/2014/main" id="{777067CF-78B7-4B71-A717-D181CD5E718A}"/>
              </a:ext>
            </a:extLst>
          </p:cNvPr>
          <p:cNvSpPr>
            <a:spLocks noGrp="1"/>
          </p:cNvSpPr>
          <p:nvPr>
            <p:ph type="sldNum" sz="quarter" idx="12"/>
          </p:nvPr>
        </p:nvSpPr>
        <p:spPr/>
        <p:txBody>
          <a:bodyPr/>
          <a:lstStyle/>
          <a:p>
            <a:pPr lvl="0"/>
            <a:fld id="{68F8BB4E-8157-42A7-A178-28A1B7158100}"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459A9F-08E6-47EF-93A2-6F0D83AE5F2D}"/>
              </a:ext>
            </a:extLst>
          </p:cNvPr>
          <p:cNvSpPr txBox="1">
            <a:spLocks noGrp="1"/>
          </p:cNvSpPr>
          <p:nvPr>
            <p:ph type="title" idx="4294967295"/>
          </p:nvPr>
        </p:nvSpPr>
        <p:spPr>
          <a:xfrm>
            <a:off x="503999" y="162360"/>
            <a:ext cx="9071640" cy="1262160"/>
          </a:xfrm>
        </p:spPr>
        <p:txBody>
          <a:bodyPr vert="horz">
            <a:spAutoFit/>
          </a:bodyPr>
          <a:lstStyle/>
          <a:p>
            <a:pPr lvl="0" rtl="0"/>
            <a:r>
              <a:rPr lang="en-US" sz="4800"/>
              <a:t>GCC: как читать gimple дампы</a:t>
            </a:r>
          </a:p>
        </p:txBody>
      </p:sp>
      <p:sp>
        <p:nvSpPr>
          <p:cNvPr id="3" name="Полилиния: фигура 2">
            <a:extLst>
              <a:ext uri="{FF2B5EF4-FFF2-40B4-BE49-F238E27FC236}">
                <a16:creationId xmlns:a16="http://schemas.microsoft.com/office/drawing/2014/main" id="{389D52D2-CEAE-492D-83F4-54CA3BB65241}"/>
              </a:ext>
            </a:extLst>
          </p:cNvPr>
          <p:cNvSpPr/>
          <p:nvPr/>
        </p:nvSpPr>
        <p:spPr>
          <a:xfrm>
            <a:off x="274320" y="1645920"/>
            <a:ext cx="3657600" cy="27431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if (x &lt; 2)</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return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x * fact (x-1);</a:t>
            </a:r>
          </a:p>
        </p:txBody>
      </p:sp>
      <p:sp>
        <p:nvSpPr>
          <p:cNvPr id="4" name="Полилиния: фигура 3">
            <a:extLst>
              <a:ext uri="{FF2B5EF4-FFF2-40B4-BE49-F238E27FC236}">
                <a16:creationId xmlns:a16="http://schemas.microsoft.com/office/drawing/2014/main" id="{528FCC68-3374-4744-8A48-3B981A2A8AF3}"/>
              </a:ext>
            </a:extLst>
          </p:cNvPr>
          <p:cNvSpPr/>
          <p:nvPr/>
        </p:nvSpPr>
        <p:spPr>
          <a:xfrm>
            <a:off x="4169520" y="2743199"/>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9B9C457A-2437-4F41-BF5E-0F36A57DA173}"/>
              </a:ext>
            </a:extLst>
          </p:cNvPr>
          <p:cNvSpPr/>
          <p:nvPr/>
        </p:nvSpPr>
        <p:spPr>
          <a:xfrm>
            <a:off x="4846320" y="1645920"/>
            <a:ext cx="4937760" cy="5577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&lt;bb 3&gt;: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_3 = 1;</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goto &lt;bb 5&gt; (&lt;L2&gt;);</a:t>
            </a:r>
          </a:p>
          <a:p>
            <a:pPr marL="0" marR="0" lvl="0" indent="0" algn="l"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&lt;bb 4&gt;: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_4 = x_2(D) + 4294967295;</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_5 = fact (_4);</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_6 = _5 * x_2(D);</a:t>
            </a:r>
          </a:p>
          <a:p>
            <a:pPr marL="0" marR="0" lvl="0" indent="0" algn="l"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&lt;bb 5&gt;: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a:t>
            </a:r>
            <a:r>
              <a:rPr lang="en-US" sz="2200" b="1" i="0" u="none" strike="noStrike" kern="1200" cap="none">
                <a:ln>
                  <a:noFill/>
                </a:ln>
                <a:latin typeface="Consolas" panose="020B0609020204030204" pitchFamily="49" charset="0"/>
                <a:ea typeface="Droid Sans Fallback" pitchFamily="2"/>
                <a:cs typeface="FreeSans" pitchFamily="2"/>
              </a:rPr>
              <a:t># _1 = PHI &lt;_3(3), _6(4)&gt;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&lt;L2&gt;:</a:t>
            </a:r>
          </a:p>
          <a:p>
            <a:pPr marL="0" marR="0" lvl="0" indent="0" algn="l"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  return _1;</a:t>
            </a:r>
          </a:p>
        </p:txBody>
      </p:sp>
      <p:pic>
        <p:nvPicPr>
          <p:cNvPr id="6" name="Рисунок 5">
            <a:extLst>
              <a:ext uri="{FF2B5EF4-FFF2-40B4-BE49-F238E27FC236}">
                <a16:creationId xmlns:a16="http://schemas.microsoft.com/office/drawing/2014/main" id="{86CCAC43-F498-4ED6-A489-9A01AC18E32D}"/>
              </a:ext>
            </a:extLst>
          </p:cNvPr>
          <p:cNvPicPr>
            <a:picLocks noChangeAspect="1"/>
          </p:cNvPicPr>
          <p:nvPr/>
        </p:nvPicPr>
        <p:blipFill>
          <a:blip r:embed="rId3">
            <a:lum/>
            <a:alphaModFix/>
          </a:blip>
          <a:srcRect/>
          <a:stretch>
            <a:fillRect/>
          </a:stretch>
        </p:blipFill>
        <p:spPr>
          <a:xfrm>
            <a:off x="822960" y="4572000"/>
            <a:ext cx="2889360" cy="2889360"/>
          </a:xfrm>
          <a:prstGeom prst="rect">
            <a:avLst/>
          </a:prstGeom>
          <a:noFill/>
          <a:ln>
            <a:noFill/>
          </a:ln>
        </p:spPr>
      </p:pic>
      <p:sp>
        <p:nvSpPr>
          <p:cNvPr id="7" name="Номер слайда 6">
            <a:extLst>
              <a:ext uri="{FF2B5EF4-FFF2-40B4-BE49-F238E27FC236}">
                <a16:creationId xmlns:a16="http://schemas.microsoft.com/office/drawing/2014/main" id="{3D1D8D71-BD52-410A-857B-3CB3574B321E}"/>
              </a:ext>
            </a:extLst>
          </p:cNvPr>
          <p:cNvSpPr>
            <a:spLocks noGrp="1"/>
          </p:cNvSpPr>
          <p:nvPr>
            <p:ph type="sldNum" sz="quarter" idx="12"/>
          </p:nvPr>
        </p:nvSpPr>
        <p:spPr/>
        <p:txBody>
          <a:bodyPr/>
          <a:lstStyle/>
          <a:p>
            <a:pPr lvl="0"/>
            <a:fld id="{68F8BB4E-8157-42A7-A178-28A1B7158100}"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28E6C8-B4F1-4610-AF42-23CE6B978C8E}"/>
              </a:ext>
            </a:extLst>
          </p:cNvPr>
          <p:cNvSpPr txBox="1">
            <a:spLocks noGrp="1"/>
          </p:cNvSpPr>
          <p:nvPr>
            <p:ph type="title" idx="4294967295"/>
          </p:nvPr>
        </p:nvSpPr>
        <p:spPr>
          <a:xfrm>
            <a:off x="182880" y="274320"/>
            <a:ext cx="9784080" cy="822960"/>
          </a:xfrm>
        </p:spPr>
        <p:txBody>
          <a:bodyPr vert="horz"/>
          <a:lstStyle/>
          <a:p>
            <a:pPr lvl="0" rtl="0"/>
            <a:r>
              <a:rPr lang="en-US"/>
              <a:t>Перевод в SSA форму</a:t>
            </a:r>
          </a:p>
        </p:txBody>
      </p:sp>
      <p:pic>
        <p:nvPicPr>
          <p:cNvPr id="3" name="Рисунок 2">
            <a:extLst>
              <a:ext uri="{FF2B5EF4-FFF2-40B4-BE49-F238E27FC236}">
                <a16:creationId xmlns:a16="http://schemas.microsoft.com/office/drawing/2014/main" id="{64C95F42-93D2-4172-8ABE-1A0DB4085089}"/>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974480" y="1463039"/>
            <a:ext cx="4169520" cy="5724000"/>
          </a:xfrm>
          <a:prstGeom prst="rect">
            <a:avLst/>
          </a:prstGeom>
          <a:noFill/>
          <a:ln>
            <a:noFill/>
          </a:ln>
        </p:spPr>
      </p:pic>
      <p:sp>
        <p:nvSpPr>
          <p:cNvPr id="4" name="Полилиния: фигура 3">
            <a:extLst>
              <a:ext uri="{FF2B5EF4-FFF2-40B4-BE49-F238E27FC236}">
                <a16:creationId xmlns:a16="http://schemas.microsoft.com/office/drawing/2014/main" id="{1D8E072E-742B-4CFA-BBFA-10C31A52B44F}"/>
              </a:ext>
            </a:extLst>
          </p:cNvPr>
          <p:cNvSpPr/>
          <p:nvPr/>
        </p:nvSpPr>
        <p:spPr>
          <a:xfrm>
            <a:off x="274680" y="2012040"/>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F234FC15-4D8E-41CA-9E8F-91FE259C4A91}"/>
              </a:ext>
            </a:extLst>
          </p:cNvPr>
          <p:cNvSpPr/>
          <p:nvPr/>
        </p:nvSpPr>
        <p:spPr>
          <a:xfrm>
            <a:off x="4443840" y="3840479"/>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147C35C2-B913-4534-A59F-DDD016CC9DB9}"/>
              </a:ext>
            </a:extLst>
          </p:cNvPr>
          <p:cNvSpPr>
            <a:spLocks noGrp="1"/>
          </p:cNvSpPr>
          <p:nvPr>
            <p:ph type="sldNum" sz="quarter" idx="12"/>
          </p:nvPr>
        </p:nvSpPr>
        <p:spPr/>
        <p:txBody>
          <a:bodyPr/>
          <a:lstStyle/>
          <a:p>
            <a:pPr lvl="0"/>
            <a:fld id="{68F8BB4E-8157-42A7-A178-28A1B7158100}"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826525-921F-4C72-BC93-420623D55D4E}"/>
              </a:ext>
            </a:extLst>
          </p:cNvPr>
          <p:cNvSpPr txBox="1">
            <a:spLocks noGrp="1"/>
          </p:cNvSpPr>
          <p:nvPr>
            <p:ph type="title" idx="4294967295"/>
          </p:nvPr>
        </p:nvSpPr>
        <p:spPr>
          <a:xfrm>
            <a:off x="182880" y="91440"/>
            <a:ext cx="9692640" cy="1262160"/>
          </a:xfrm>
        </p:spPr>
        <p:txBody>
          <a:bodyPr vert="horz">
            <a:spAutoFit/>
          </a:bodyPr>
          <a:lstStyle/>
          <a:p>
            <a:pPr lvl="0" rtl="0"/>
            <a:r>
              <a:rPr lang="en-US" sz="4000"/>
              <a:t>Машинно-независимые преобразования</a:t>
            </a:r>
          </a:p>
        </p:txBody>
      </p:sp>
      <p:pic>
        <p:nvPicPr>
          <p:cNvPr id="3" name="Рисунок 2">
            <a:extLst>
              <a:ext uri="{FF2B5EF4-FFF2-40B4-BE49-F238E27FC236}">
                <a16:creationId xmlns:a16="http://schemas.microsoft.com/office/drawing/2014/main" id="{DBF49C4A-818F-4321-A571-EA6154827DF6}"/>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3576600" y="1463039"/>
            <a:ext cx="6298920" cy="5333760"/>
          </a:xfrm>
          <a:prstGeom prst="rect">
            <a:avLst/>
          </a:prstGeom>
          <a:noFill/>
          <a:ln>
            <a:noFill/>
          </a:ln>
        </p:spPr>
      </p:pic>
      <p:sp>
        <p:nvSpPr>
          <p:cNvPr id="4" name="Полилиния: фигура 3">
            <a:extLst>
              <a:ext uri="{FF2B5EF4-FFF2-40B4-BE49-F238E27FC236}">
                <a16:creationId xmlns:a16="http://schemas.microsoft.com/office/drawing/2014/main" id="{307D3283-F87E-4BE2-A842-E8DCE9304C9B}"/>
              </a:ext>
            </a:extLst>
          </p:cNvPr>
          <p:cNvSpPr/>
          <p:nvPr/>
        </p:nvSpPr>
        <p:spPr>
          <a:xfrm>
            <a:off x="275040" y="2012400"/>
            <a:ext cx="3301560" cy="438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041DE216-7F71-43CA-8D0D-ACC502C5A495}"/>
              </a:ext>
            </a:extLst>
          </p:cNvPr>
          <p:cNvSpPr/>
          <p:nvPr/>
        </p:nvSpPr>
        <p:spPr>
          <a:xfrm>
            <a:off x="3768034" y="3676031"/>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92678545-9092-4B00-8E8B-411546A30EAC}"/>
              </a:ext>
            </a:extLst>
          </p:cNvPr>
          <p:cNvSpPr>
            <a:spLocks noGrp="1"/>
          </p:cNvSpPr>
          <p:nvPr>
            <p:ph type="sldNum" sz="quarter" idx="12"/>
          </p:nvPr>
        </p:nvSpPr>
        <p:spPr/>
        <p:txBody>
          <a:bodyPr/>
          <a:lstStyle/>
          <a:p>
            <a:pPr lvl="0"/>
            <a:fld id="{68F8BB4E-8157-42A7-A178-28A1B7158100}"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EF720A-CD41-4B3E-839A-EB469B43BCA4}"/>
              </a:ext>
            </a:extLst>
          </p:cNvPr>
          <p:cNvSpPr txBox="1">
            <a:spLocks noGrp="1"/>
          </p:cNvSpPr>
          <p:nvPr>
            <p:ph type="title" idx="4294967295"/>
          </p:nvPr>
        </p:nvSpPr>
        <p:spPr>
          <a:xfrm>
            <a:off x="457200" y="182880"/>
            <a:ext cx="9071640" cy="1262160"/>
          </a:xfrm>
        </p:spPr>
        <p:txBody>
          <a:bodyPr vert="horz">
            <a:spAutoFit/>
          </a:bodyPr>
          <a:lstStyle/>
          <a:p>
            <a:pPr lvl="0" rtl="0"/>
            <a:r>
              <a:rPr lang="en-US"/>
              <a:t>GCC: как читать RTL дампы</a:t>
            </a:r>
          </a:p>
        </p:txBody>
      </p:sp>
      <p:sp>
        <p:nvSpPr>
          <p:cNvPr id="3" name="Полилиния: фигура 2">
            <a:extLst>
              <a:ext uri="{FF2B5EF4-FFF2-40B4-BE49-F238E27FC236}">
                <a16:creationId xmlns:a16="http://schemas.microsoft.com/office/drawing/2014/main" id="{76CDB25E-7A72-4D8F-A7F7-06C3885747AF}"/>
              </a:ext>
            </a:extLst>
          </p:cNvPr>
          <p:cNvSpPr/>
          <p:nvPr/>
        </p:nvSpPr>
        <p:spPr>
          <a:xfrm>
            <a:off x="822960" y="1645920"/>
            <a:ext cx="4480560" cy="128015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_6 = x_7 + 4294967295</a:t>
            </a:r>
          </a:p>
        </p:txBody>
      </p:sp>
      <p:sp>
        <p:nvSpPr>
          <p:cNvPr id="4" name="Полилиния: фигура 3">
            <a:extLst>
              <a:ext uri="{FF2B5EF4-FFF2-40B4-BE49-F238E27FC236}">
                <a16:creationId xmlns:a16="http://schemas.microsoft.com/office/drawing/2014/main" id="{91A19F36-3170-4CD9-8FB6-FD271B7CF2EC}"/>
              </a:ext>
            </a:extLst>
          </p:cNvPr>
          <p:cNvSpPr/>
          <p:nvPr/>
        </p:nvSpPr>
        <p:spPr>
          <a:xfrm rot="5377200">
            <a:off x="2585668" y="3083715"/>
            <a:ext cx="585360" cy="640080"/>
          </a:xfrm>
          <a:custGeom>
            <a:avLst>
              <a:gd name="f0" fmla="val 9651"/>
              <a:gd name="f1" fmla="val 5148"/>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5" name="Полилиния: фигура 4">
            <a:extLst>
              <a:ext uri="{FF2B5EF4-FFF2-40B4-BE49-F238E27FC236}">
                <a16:creationId xmlns:a16="http://schemas.microsoft.com/office/drawing/2014/main" id="{F0BBCE98-57BA-4D53-9A95-34256C8D917A}"/>
              </a:ext>
            </a:extLst>
          </p:cNvPr>
          <p:cNvSpPr/>
          <p:nvPr/>
        </p:nvSpPr>
        <p:spPr>
          <a:xfrm>
            <a:off x="365760" y="3840479"/>
            <a:ext cx="9235440" cy="3200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r>
              <a:rPr lang="en-US" sz="2400" b="1" i="0" u="none" strike="noStrike" kern="1200" cap="none">
                <a:ln>
                  <a:noFill/>
                </a:ln>
                <a:latin typeface="Consolas" panose="020B0609020204030204" pitchFamily="49" charset="0"/>
                <a:ea typeface="Droid Sans Fallback" pitchFamily="2"/>
                <a:cs typeface="FreeSans" pitchFamily="2"/>
              </a:rPr>
              <a:t>insn</a:t>
            </a:r>
            <a:r>
              <a:rPr lang="en-US" sz="2400" b="0" i="0" u="none" strike="noStrike" kern="1200" cap="none">
                <a:ln>
                  <a:noFill/>
                </a:ln>
                <a:latin typeface="Consolas" panose="020B0609020204030204" pitchFamily="49" charset="0"/>
                <a:ea typeface="Droid Sans Fallback" pitchFamily="2"/>
                <a:cs typeface="FreeSans" pitchFamily="2"/>
              </a:rPr>
              <a:t> 14 13 0 (</a:t>
            </a:r>
            <a:r>
              <a:rPr lang="en-US" sz="2400" b="1" i="0" u="none" strike="noStrike" kern="1200" cap="none">
                <a:ln>
                  <a:noFill/>
                </a:ln>
                <a:latin typeface="Consolas" panose="020B0609020204030204" pitchFamily="49" charset="0"/>
                <a:ea typeface="Droid Sans Fallback" pitchFamily="2"/>
                <a:cs typeface="FreeSans" pitchFamily="2"/>
              </a:rPr>
              <a:t>parallel</a:t>
            </a:r>
            <a:r>
              <a:rPr lang="en-US" sz="2400" b="0" i="0" u="none" strike="noStrike" kern="1200" cap="none">
                <a:ln>
                  <a:noFill/>
                </a:ln>
                <a:latin typeface="Consolas" panose="020B0609020204030204" pitchFamily="49" charset="0"/>
                <a:ea typeface="Droid Sans Fallback" pitchFamily="2"/>
                <a:cs typeface="FreeSans" pitchFamily="2"/>
              </a:rPr>
              <a:t>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set</a:t>
            </a: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reg</a:t>
            </a:r>
            <a:r>
              <a:rPr lang="en-US" sz="2400" b="0" i="0" u="none" strike="noStrike" kern="1200" cap="none">
                <a:ln>
                  <a:noFill/>
                </a:ln>
                <a:latin typeface="Consolas" panose="020B0609020204030204" pitchFamily="49" charset="0"/>
                <a:ea typeface="Droid Sans Fallback" pitchFamily="2"/>
                <a:cs typeface="FreeSans" pitchFamily="2"/>
              </a:rPr>
              <a:t>:SI 89 [ _6 ])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plus</a:t>
            </a:r>
            <a:r>
              <a:rPr lang="en-US" sz="2400" b="0" i="0" u="none" strike="noStrike" kern="1200" cap="none">
                <a:ln>
                  <a:noFill/>
                </a:ln>
                <a:latin typeface="Consolas" panose="020B0609020204030204" pitchFamily="49" charset="0"/>
                <a:ea typeface="Droid Sans Fallback" pitchFamily="2"/>
                <a:cs typeface="FreeSans" pitchFamily="2"/>
              </a:rPr>
              <a:t>:SI (reg/v:SI 91 [ x ])</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const_int</a:t>
            </a:r>
            <a:r>
              <a:rPr lang="en-US" sz="2400" b="0" i="0" u="none" strike="noStrike" kern="1200" cap="none">
                <a:ln>
                  <a:noFill/>
                </a:ln>
                <a:latin typeface="Consolas" panose="020B0609020204030204" pitchFamily="49" charset="0"/>
                <a:ea typeface="Droid Sans Fallback" pitchFamily="2"/>
                <a:cs typeface="FreeSans" pitchFamily="2"/>
              </a:rPr>
              <a:t> -1 [0xffffffff])))</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clobber</a:t>
            </a: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reg</a:t>
            </a:r>
            <a:r>
              <a:rPr lang="en-US" sz="2400" b="0" i="0" u="none" strike="noStrike" kern="1200" cap="none">
                <a:ln>
                  <a:noFill/>
                </a:ln>
                <a:latin typeface="Consolas" panose="020B0609020204030204" pitchFamily="49" charset="0"/>
                <a:ea typeface="Droid Sans Fallback" pitchFamily="2"/>
                <a:cs typeface="FreeSans" pitchFamily="2"/>
              </a:rPr>
              <a:t>:CC 17 flags))</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 fact.c:7 -1</a:t>
            </a:r>
          </a:p>
          <a:p>
            <a:pPr marL="0" marR="0" lvl="0" indent="0" algn="l"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(nil))</a:t>
            </a:r>
          </a:p>
        </p:txBody>
      </p:sp>
      <p:pic>
        <p:nvPicPr>
          <p:cNvPr id="6" name="Рисунок 5">
            <a:extLst>
              <a:ext uri="{FF2B5EF4-FFF2-40B4-BE49-F238E27FC236}">
                <a16:creationId xmlns:a16="http://schemas.microsoft.com/office/drawing/2014/main" id="{0ADEA197-16FB-4A85-B457-1C0FD8AEE806}"/>
              </a:ext>
            </a:extLst>
          </p:cNvPr>
          <p:cNvPicPr>
            <a:picLocks noChangeAspect="1"/>
          </p:cNvPicPr>
          <p:nvPr/>
        </p:nvPicPr>
        <p:blipFill>
          <a:blip r:embed="rId3">
            <a:lum/>
            <a:alphaModFix/>
          </a:blip>
          <a:srcRect/>
          <a:stretch>
            <a:fillRect/>
          </a:stretch>
        </p:blipFill>
        <p:spPr>
          <a:xfrm>
            <a:off x="6217919" y="1389960"/>
            <a:ext cx="2249280" cy="2194560"/>
          </a:xfrm>
          <a:prstGeom prst="rect">
            <a:avLst/>
          </a:prstGeom>
          <a:noFill/>
          <a:ln>
            <a:noFill/>
          </a:ln>
        </p:spPr>
      </p:pic>
      <p:sp>
        <p:nvSpPr>
          <p:cNvPr id="7" name="Номер слайда 6">
            <a:extLst>
              <a:ext uri="{FF2B5EF4-FFF2-40B4-BE49-F238E27FC236}">
                <a16:creationId xmlns:a16="http://schemas.microsoft.com/office/drawing/2014/main" id="{BD88E34B-6B44-4F72-A780-1F242434C6B3}"/>
              </a:ext>
            </a:extLst>
          </p:cNvPr>
          <p:cNvSpPr>
            <a:spLocks noGrp="1"/>
          </p:cNvSpPr>
          <p:nvPr>
            <p:ph type="sldNum" sz="quarter" idx="12"/>
          </p:nvPr>
        </p:nvSpPr>
        <p:spPr/>
        <p:txBody>
          <a:bodyPr/>
          <a:lstStyle/>
          <a:p>
            <a:pPr lvl="0"/>
            <a:fld id="{68F8BB4E-8157-42A7-A178-28A1B7158100}"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B01593-CB0A-44B5-AF4C-056C986910B7}"/>
              </a:ext>
            </a:extLst>
          </p:cNvPr>
          <p:cNvSpPr txBox="1">
            <a:spLocks noGrp="1"/>
          </p:cNvSpPr>
          <p:nvPr>
            <p:ph type="title" idx="4294967295"/>
          </p:nvPr>
        </p:nvSpPr>
        <p:spPr>
          <a:xfrm>
            <a:off x="457200" y="109440"/>
            <a:ext cx="9071640" cy="1262160"/>
          </a:xfrm>
        </p:spPr>
        <p:txBody>
          <a:bodyPr vert="horz"/>
          <a:lstStyle/>
          <a:p>
            <a:pPr lvl="0" rtl="0"/>
            <a:r>
              <a:rPr lang="en-US"/>
              <a:t>RTL с виртуальными регистрами</a:t>
            </a:r>
          </a:p>
        </p:txBody>
      </p:sp>
      <p:pic>
        <p:nvPicPr>
          <p:cNvPr id="3" name="Рисунок 2">
            <a:extLst>
              <a:ext uri="{FF2B5EF4-FFF2-40B4-BE49-F238E27FC236}">
                <a16:creationId xmlns:a16="http://schemas.microsoft.com/office/drawing/2014/main" id="{F8FA3296-91AC-4C88-84F5-A3AC44B521C5}"/>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341977" y="1172422"/>
            <a:ext cx="5120639" cy="6245280"/>
          </a:xfrm>
          <a:prstGeom prst="rect">
            <a:avLst/>
          </a:prstGeom>
          <a:noFill/>
          <a:ln>
            <a:noFill/>
          </a:ln>
        </p:spPr>
      </p:pic>
      <p:sp>
        <p:nvSpPr>
          <p:cNvPr id="4" name="Полилиния: фигура 3">
            <a:extLst>
              <a:ext uri="{FF2B5EF4-FFF2-40B4-BE49-F238E27FC236}">
                <a16:creationId xmlns:a16="http://schemas.microsoft.com/office/drawing/2014/main" id="{2CD12605-CA37-4B4C-A7F9-48098216E733}"/>
              </a:ext>
            </a:extLst>
          </p:cNvPr>
          <p:cNvSpPr/>
          <p:nvPr/>
        </p:nvSpPr>
        <p:spPr>
          <a:xfrm>
            <a:off x="275040" y="2012400"/>
            <a:ext cx="3638592"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121ADE6C-7F99-4450-97EC-B0842E665ACD}"/>
              </a:ext>
            </a:extLst>
          </p:cNvPr>
          <p:cNvSpPr/>
          <p:nvPr/>
        </p:nvSpPr>
        <p:spPr>
          <a:xfrm>
            <a:off x="4049297"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EC0336C5-F978-49CF-8D99-1C5F8C1ED704}"/>
              </a:ext>
            </a:extLst>
          </p:cNvPr>
          <p:cNvSpPr>
            <a:spLocks noGrp="1"/>
          </p:cNvSpPr>
          <p:nvPr>
            <p:ph type="sldNum" sz="quarter" idx="12"/>
          </p:nvPr>
        </p:nvSpPr>
        <p:spPr>
          <a:xfrm>
            <a:off x="2692032" y="7275729"/>
            <a:ext cx="2348280" cy="283946"/>
          </a:xfrm>
        </p:spPr>
        <p:txBody>
          <a:bodyPr/>
          <a:lstStyle/>
          <a:p>
            <a:pPr lvl="0"/>
            <a:fld id="{68F8BB4E-8157-42A7-A178-28A1B7158100}"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ADFC61-45A6-4151-BE56-8C2EEB3AD2A1}"/>
              </a:ext>
            </a:extLst>
          </p:cNvPr>
          <p:cNvSpPr txBox="1">
            <a:spLocks noGrp="1"/>
          </p:cNvSpPr>
          <p:nvPr>
            <p:ph type="title" idx="4294967295"/>
          </p:nvPr>
        </p:nvSpPr>
        <p:spPr>
          <a:xfrm>
            <a:off x="457200" y="109440"/>
            <a:ext cx="9071640" cy="1262160"/>
          </a:xfrm>
        </p:spPr>
        <p:txBody>
          <a:bodyPr vert="horz"/>
          <a:lstStyle/>
          <a:p>
            <a:pPr lvl="0" rtl="0"/>
            <a:r>
              <a:rPr lang="en-US"/>
              <a:t>RTL с физическими регистрами</a:t>
            </a:r>
          </a:p>
        </p:txBody>
      </p:sp>
      <p:pic>
        <p:nvPicPr>
          <p:cNvPr id="3" name="Рисунок 2">
            <a:extLst>
              <a:ext uri="{FF2B5EF4-FFF2-40B4-BE49-F238E27FC236}">
                <a16:creationId xmlns:a16="http://schemas.microsoft.com/office/drawing/2014/main" id="{884AB5EC-30C0-4A02-92A4-4902C208FF83}"/>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5010840" y="1097280"/>
            <a:ext cx="4316040" cy="6400799"/>
          </a:xfrm>
          <a:prstGeom prst="rect">
            <a:avLst/>
          </a:prstGeom>
          <a:noFill/>
          <a:ln>
            <a:noFill/>
          </a:ln>
        </p:spPr>
      </p:pic>
      <p:sp>
        <p:nvSpPr>
          <p:cNvPr id="4" name="Полилиния: фигура 3">
            <a:extLst>
              <a:ext uri="{FF2B5EF4-FFF2-40B4-BE49-F238E27FC236}">
                <a16:creationId xmlns:a16="http://schemas.microsoft.com/office/drawing/2014/main" id="{2F844F08-0871-4AA9-8D96-B419D9984929}"/>
              </a:ext>
            </a:extLst>
          </p:cNvPr>
          <p:cNvSpPr/>
          <p:nvPr/>
        </p:nvSpPr>
        <p:spPr>
          <a:xfrm>
            <a:off x="275040" y="2012400"/>
            <a:ext cx="3931920" cy="4388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7290ABC5-FA2D-405A-9849-667F68D1EBBB}"/>
              </a:ext>
            </a:extLst>
          </p:cNvPr>
          <p:cNvSpPr/>
          <p:nvPr/>
        </p:nvSpPr>
        <p:spPr>
          <a:xfrm>
            <a:off x="4389480"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FF7DEA4C-F831-4C9A-9685-E29AD413EA43}"/>
              </a:ext>
            </a:extLst>
          </p:cNvPr>
          <p:cNvSpPr>
            <a:spLocks noGrp="1"/>
          </p:cNvSpPr>
          <p:nvPr>
            <p:ph type="sldNum" sz="quarter" idx="12"/>
          </p:nvPr>
        </p:nvSpPr>
        <p:spPr/>
        <p:txBody>
          <a:bodyPr/>
          <a:lstStyle/>
          <a:p>
            <a:pPr lvl="0"/>
            <a:fld id="{68F8BB4E-8157-42A7-A178-28A1B7158100}"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AD1831-513A-4E31-AEDA-5C89CE8E3530}"/>
              </a:ext>
            </a:extLst>
          </p:cNvPr>
          <p:cNvSpPr txBox="1">
            <a:spLocks noGrp="1"/>
          </p:cNvSpPr>
          <p:nvPr>
            <p:ph type="title" idx="4294967295"/>
          </p:nvPr>
        </p:nvSpPr>
        <p:spPr>
          <a:xfrm>
            <a:off x="0" y="90360"/>
            <a:ext cx="9966960" cy="568800"/>
          </a:xfrm>
        </p:spPr>
        <p:txBody>
          <a:bodyPr vert="horz"/>
          <a:lstStyle/>
          <a:p>
            <a:pPr lvl="0" rtl="0"/>
            <a:r>
              <a:rPr lang="en-US" sz="4000"/>
              <a:t>Машинно-зависимые преобразования</a:t>
            </a:r>
          </a:p>
        </p:txBody>
      </p:sp>
      <p:pic>
        <p:nvPicPr>
          <p:cNvPr id="3" name="Рисунок 2">
            <a:extLst>
              <a:ext uri="{FF2B5EF4-FFF2-40B4-BE49-F238E27FC236}">
                <a16:creationId xmlns:a16="http://schemas.microsoft.com/office/drawing/2014/main" id="{D8128D99-3135-4520-A85E-F371088F100C}"/>
              </a:ext>
            </a:extLst>
          </p:cNvPr>
          <p:cNvPicPr>
            <a:picLocks noChangeAspect="1"/>
          </p:cNvPicPr>
          <p:nvPr/>
        </p:nvPicPr>
        <p:blipFill>
          <a:blip>
            <a:lum/>
            <a:alphaModFix/>
          </a:blip>
          <a:srcRect/>
          <a:stretch>
            <a:fillRect/>
          </a:stretch>
        </p:blipFill>
        <p:spPr>
          <a:xfrm>
            <a:off x="5079960" y="3800160"/>
            <a:ext cx="360" cy="360"/>
          </a:xfrm>
          <a:prstGeom prst="rect">
            <a:avLst/>
          </a:prstGeom>
          <a:noFill/>
          <a:ln>
            <a:noFill/>
          </a:ln>
        </p:spPr>
      </p:pic>
      <p:pic>
        <p:nvPicPr>
          <p:cNvPr id="4" name="Рисунок 3">
            <a:extLst>
              <a:ext uri="{FF2B5EF4-FFF2-40B4-BE49-F238E27FC236}">
                <a16:creationId xmlns:a16="http://schemas.microsoft.com/office/drawing/2014/main" id="{0D8B3357-5127-4B3B-81B5-5DF059503501}"/>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5460797" y="619235"/>
            <a:ext cx="3566160" cy="6940440"/>
          </a:xfrm>
          <a:prstGeom prst="rect">
            <a:avLst/>
          </a:prstGeom>
          <a:noFill/>
          <a:ln>
            <a:noFill/>
          </a:ln>
        </p:spPr>
      </p:pic>
      <p:sp>
        <p:nvSpPr>
          <p:cNvPr id="5" name="Полилиния: фигура 4">
            <a:extLst>
              <a:ext uri="{FF2B5EF4-FFF2-40B4-BE49-F238E27FC236}">
                <a16:creationId xmlns:a16="http://schemas.microsoft.com/office/drawing/2014/main" id="{F34EAB16-E34E-47BF-A16A-701A4AF12318}"/>
              </a:ext>
            </a:extLst>
          </p:cNvPr>
          <p:cNvSpPr/>
          <p:nvPr/>
        </p:nvSpPr>
        <p:spPr>
          <a:xfrm>
            <a:off x="275040" y="2012400"/>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AB14BF32-A6F8-4ED6-8FF0-4DC70831D2A8}"/>
              </a:ext>
            </a:extLst>
          </p:cNvPr>
          <p:cNvSpPr/>
          <p:nvPr/>
        </p:nvSpPr>
        <p:spPr>
          <a:xfrm>
            <a:off x="4389480"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21E13852-457B-4053-A846-9E55865050D0}"/>
              </a:ext>
            </a:extLst>
          </p:cNvPr>
          <p:cNvSpPr>
            <a:spLocks noGrp="1"/>
          </p:cNvSpPr>
          <p:nvPr>
            <p:ph type="sldNum" sz="quarter" idx="12"/>
          </p:nvPr>
        </p:nvSpPr>
        <p:spPr>
          <a:xfrm>
            <a:off x="2922279" y="7275729"/>
            <a:ext cx="2348280" cy="283946"/>
          </a:xfrm>
        </p:spPr>
        <p:txBody>
          <a:bodyPr/>
          <a:lstStyle/>
          <a:p>
            <a:pPr lvl="0"/>
            <a:fld id="{68F8BB4E-8157-42A7-A178-28A1B7158100}"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D6AE0-520C-4141-B21B-4F23AE36B288}"/>
              </a:ext>
            </a:extLst>
          </p:cNvPr>
          <p:cNvSpPr txBox="1">
            <a:spLocks noGrp="1"/>
          </p:cNvSpPr>
          <p:nvPr>
            <p:ph type="title" idx="4294967295"/>
          </p:nvPr>
        </p:nvSpPr>
        <p:spPr>
          <a:xfrm>
            <a:off x="457200" y="109440"/>
            <a:ext cx="9071640" cy="1262160"/>
          </a:xfrm>
        </p:spPr>
        <p:txBody>
          <a:bodyPr vert="horz"/>
          <a:lstStyle/>
          <a:p>
            <a:pPr lvl="0" rtl="0"/>
            <a:r>
              <a:rPr lang="en-US"/>
              <a:t>Итоговый ассемблер</a:t>
            </a:r>
          </a:p>
        </p:txBody>
      </p:sp>
      <p:sp>
        <p:nvSpPr>
          <p:cNvPr id="3" name="Полилиния: фигура 2">
            <a:extLst>
              <a:ext uri="{FF2B5EF4-FFF2-40B4-BE49-F238E27FC236}">
                <a16:creationId xmlns:a16="http://schemas.microsoft.com/office/drawing/2014/main" id="{A2C60EF7-A497-4CBE-8E6E-788EA1FC9658}"/>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BCE58A3F-662B-4BC2-9749-32F721CD41BD}"/>
              </a:ext>
            </a:extLst>
          </p:cNvPr>
          <p:cNvSpPr/>
          <p:nvPr/>
        </p:nvSpPr>
        <p:spPr>
          <a:xfrm>
            <a:off x="275040" y="2012400"/>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96370CF0-43BD-41EA-B182-F0F49D46292E}"/>
              </a:ext>
            </a:extLst>
          </p:cNvPr>
          <p:cNvSpPr/>
          <p:nvPr/>
        </p:nvSpPr>
        <p:spPr>
          <a:xfrm>
            <a:off x="4389480" y="356688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16AA84F8-DE0D-4A5F-9C57-780B296246C8}"/>
              </a:ext>
            </a:extLst>
          </p:cNvPr>
          <p:cNvSpPr>
            <a:spLocks noGrp="1"/>
          </p:cNvSpPr>
          <p:nvPr>
            <p:ph type="sldNum" sz="quarter" idx="12"/>
          </p:nvPr>
        </p:nvSpPr>
        <p:spPr/>
        <p:txBody>
          <a:bodyPr/>
          <a:lstStyle/>
          <a:p>
            <a:pPr lvl="0"/>
            <a:fld id="{68F8BB4E-8157-42A7-A178-28A1B7158100}"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D0FB85-6F6B-484C-841A-CECC0E3A5BAE}"/>
              </a:ext>
            </a:extLst>
          </p:cNvPr>
          <p:cNvSpPr txBox="1">
            <a:spLocks noGrp="1"/>
          </p:cNvSpPr>
          <p:nvPr>
            <p:ph type="title" idx="4294967295"/>
          </p:nvPr>
        </p:nvSpPr>
        <p:spPr>
          <a:xfrm>
            <a:off x="55440" y="274320"/>
            <a:ext cx="9966960" cy="804959"/>
          </a:xfrm>
        </p:spPr>
        <p:txBody>
          <a:bodyPr vert="horz"/>
          <a:lstStyle/>
          <a:p>
            <a:pPr lvl="0" rtl="0"/>
            <a:r>
              <a:rPr lang="en-US"/>
              <a:t>Итоговый ассемблер: аннотация RTL</a:t>
            </a:r>
          </a:p>
        </p:txBody>
      </p:sp>
      <p:sp>
        <p:nvSpPr>
          <p:cNvPr id="3" name="Полилиния: фигура 2">
            <a:extLst>
              <a:ext uri="{FF2B5EF4-FFF2-40B4-BE49-F238E27FC236}">
                <a16:creationId xmlns:a16="http://schemas.microsoft.com/office/drawing/2014/main" id="{95AA3048-7104-47E1-82BC-343A395B0583}"/>
              </a:ext>
            </a:extLst>
          </p:cNvPr>
          <p:cNvSpPr/>
          <p:nvPr/>
        </p:nvSpPr>
        <p:spPr>
          <a:xfrm>
            <a:off x="365760" y="2377439"/>
            <a:ext cx="9418320" cy="4937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#(insn 8 11 12 2 (set (reg:SI 0 ax [orig:61 D.1741 ] [61])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(const_int 1 [0x1])) fact.c:4 89 {*movsi_internal}</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(nil))</a:t>
            </a:r>
          </a:p>
          <a:p>
            <a:pPr marL="0" marR="0" lvl="0" indent="0" rtl="0" hangingPunct="0">
              <a:lnSpc>
                <a:spcPct val="100000"/>
              </a:lnSpc>
              <a:spcBef>
                <a:spcPts val="0"/>
              </a:spcBef>
              <a:spcAft>
                <a:spcPts val="0"/>
              </a:spcAft>
              <a:buNone/>
              <a:tabLst/>
            </a:pPr>
            <a:r>
              <a:rPr lang="en-US" sz="2000" b="1" i="0" u="none" strike="noStrike" kern="1200" cap="none">
                <a:ln>
                  <a:noFill/>
                </a:ln>
                <a:latin typeface="Consolas" panose="020B0609020204030204" pitchFamily="49" charset="0"/>
                <a:ea typeface="Droid Sans Fallback" pitchFamily="2"/>
                <a:cs typeface="FreeSans" pitchFamily="2"/>
              </a:rPr>
              <a:t>    movl    $1, %eax    # 8     *movsi_internal/1  [length = 5]</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#(jump_insn:TI 12 8 56 2 (set (pc)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(if_then_else (gtu (reg:CC 17 flags)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(const_int 0 [0]))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(label_ref:DI 20)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(pc))) fact.c:4 612 {*jcc_1}</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(expr_list:REG_DEAD (reg:CC 17 flags)</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(expr_list:REG_BR_PROB (const_int 9100 [0x238c])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(nil)))</a:t>
            </a:r>
          </a:p>
          <a:p>
            <a:pPr marL="0" marR="0" lvl="0" indent="0" rtl="0" hangingPunct="0">
              <a:lnSpc>
                <a:spcPct val="100000"/>
              </a:lnSpc>
              <a:spcBef>
                <a:spcPts val="0"/>
              </a:spcBef>
              <a:spcAft>
                <a:spcPts val="0"/>
              </a:spcAft>
              <a:buNone/>
              <a:tabLst/>
            </a:pPr>
            <a:r>
              <a:rPr lang="en-US" sz="2000">
                <a:latin typeface="Consolas" panose="020B0609020204030204" pitchFamily="49" charset="0"/>
                <a:ea typeface="Droid Sans Fallback" pitchFamily="2"/>
                <a:cs typeface="FreeSans" pitchFamily="2"/>
              </a:rPr>
              <a:t>    </a:t>
            </a:r>
            <a:r>
              <a:rPr lang="en-US" sz="2000" b="1" i="0" u="none" strike="noStrike" kern="1200" cap="none">
                <a:ln>
                  <a:noFill/>
                </a:ln>
                <a:latin typeface="Consolas" panose="020B0609020204030204" pitchFamily="49" charset="0"/>
                <a:ea typeface="Droid Sans Fallback" pitchFamily="2"/>
                <a:cs typeface="FreeSans" pitchFamily="2"/>
              </a:rPr>
              <a:t>ja      .L3     # 12    *jcc_1  [length = 2]</a:t>
            </a:r>
          </a:p>
        </p:txBody>
      </p:sp>
      <p:sp>
        <p:nvSpPr>
          <p:cNvPr id="4" name="TextBox 3">
            <a:extLst>
              <a:ext uri="{FF2B5EF4-FFF2-40B4-BE49-F238E27FC236}">
                <a16:creationId xmlns:a16="http://schemas.microsoft.com/office/drawing/2014/main" id="{9A1F0121-59FC-4F8A-999E-B68B21B3197A}"/>
              </a:ext>
            </a:extLst>
          </p:cNvPr>
          <p:cNvSpPr txBox="1"/>
          <p:nvPr/>
        </p:nvSpPr>
        <p:spPr>
          <a:xfrm>
            <a:off x="365760" y="1371959"/>
            <a:ext cx="6674307" cy="698036"/>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Consolas" panose="020B0609020204030204" pitchFamily="49" charset="0"/>
                <a:ea typeface="Droid Sans Fallback" pitchFamily="2"/>
                <a:cs typeface="FreeSans" pitchFamily="2"/>
              </a:rPr>
              <a:t>$ gcc -O2 </a:t>
            </a:r>
            <a:r>
              <a:rPr lang="en-US" sz="4000" b="1" i="0" u="none" strike="noStrike" kern="1200" cap="none">
                <a:ln>
                  <a:noFill/>
                </a:ln>
                <a:latin typeface="Consolas" panose="020B0609020204030204" pitchFamily="49" charset="0"/>
                <a:ea typeface="Droid Sans Fallback" pitchFamily="2"/>
                <a:cs typeface="FreeSans" pitchFamily="2"/>
              </a:rPr>
              <a:t>-S</a:t>
            </a:r>
            <a:r>
              <a:rPr lang="en-US" sz="4000" b="0" i="0" u="none" strike="noStrike" kern="1200" cap="none">
                <a:ln>
                  <a:noFill/>
                </a:ln>
                <a:latin typeface="Consolas" panose="020B0609020204030204" pitchFamily="49" charset="0"/>
                <a:ea typeface="Droid Sans Fallback" pitchFamily="2"/>
                <a:cs typeface="FreeSans" pitchFamily="2"/>
              </a:rPr>
              <a:t> fact.c </a:t>
            </a:r>
            <a:r>
              <a:rPr lang="en-US" sz="4000" b="1" i="0" u="none" strike="noStrike" kern="1200" cap="none">
                <a:ln>
                  <a:noFill/>
                </a:ln>
                <a:latin typeface="Consolas" panose="020B0609020204030204" pitchFamily="49" charset="0"/>
                <a:ea typeface="Droid Sans Fallback" pitchFamily="2"/>
                <a:cs typeface="FreeSans" pitchFamily="2"/>
              </a:rPr>
              <a:t>-dP</a:t>
            </a:r>
          </a:p>
        </p:txBody>
      </p:sp>
      <p:sp>
        <p:nvSpPr>
          <p:cNvPr id="5" name="Номер слайда 4">
            <a:extLst>
              <a:ext uri="{FF2B5EF4-FFF2-40B4-BE49-F238E27FC236}">
                <a16:creationId xmlns:a16="http://schemas.microsoft.com/office/drawing/2014/main" id="{7532D44C-9AFB-4C46-A84E-8D1D0B2CA3C5}"/>
              </a:ext>
            </a:extLst>
          </p:cNvPr>
          <p:cNvSpPr>
            <a:spLocks noGrp="1"/>
          </p:cNvSpPr>
          <p:nvPr>
            <p:ph type="sldNum" sz="quarter" idx="12"/>
          </p:nvPr>
        </p:nvSpPr>
        <p:spPr/>
        <p:txBody>
          <a:bodyPr/>
          <a:lstStyle/>
          <a:p>
            <a:pPr lvl="0"/>
            <a:fld id="{68F8BB4E-8157-42A7-A178-28A1B7158100}" type="slidenum">
              <a:rPr lang="en-US" smtClean="0"/>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381D51-A96A-41A6-B4B1-8E89F972D9D4}"/>
              </a:ext>
            </a:extLst>
          </p:cNvPr>
          <p:cNvSpPr txBox="1"/>
          <p:nvPr/>
        </p:nvSpPr>
        <p:spPr>
          <a:xfrm>
            <a:off x="274320" y="1645920"/>
            <a:ext cx="9212310" cy="698036"/>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4000" b="0" i="0" u="none" strike="noStrike" kern="1200" cap="none">
                <a:ln>
                  <a:noFill/>
                </a:ln>
                <a:latin typeface="Consolas" panose="020B0609020204030204" pitchFamily="49" charset="0"/>
                <a:ea typeface="Droid Sans Fallback" pitchFamily="2"/>
                <a:cs typeface="FreeSans" pitchFamily="2"/>
              </a:rPr>
              <a:t>$ gcc -O2 program.c -o program.x</a:t>
            </a:r>
          </a:p>
        </p:txBody>
      </p:sp>
      <p:sp>
        <p:nvSpPr>
          <p:cNvPr id="3" name="Полилиния: фигура 2">
            <a:extLst>
              <a:ext uri="{FF2B5EF4-FFF2-40B4-BE49-F238E27FC236}">
                <a16:creationId xmlns:a16="http://schemas.microsoft.com/office/drawing/2014/main" id="{88F23175-9568-4141-986B-70626860696B}"/>
              </a:ext>
            </a:extLst>
          </p:cNvPr>
          <p:cNvSpPr/>
          <p:nvPr/>
        </p:nvSpPr>
        <p:spPr>
          <a:xfrm>
            <a:off x="6675119" y="2743199"/>
            <a:ext cx="640080" cy="822960"/>
          </a:xfrm>
          <a:custGeom>
            <a:avLst>
              <a:gd name="f0" fmla="val 162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729FCF"/>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4" name="Рисунок 3">
            <a:extLst>
              <a:ext uri="{FF2B5EF4-FFF2-40B4-BE49-F238E27FC236}">
                <a16:creationId xmlns:a16="http://schemas.microsoft.com/office/drawing/2014/main" id="{0C96D571-47AC-4C58-8DFF-6F15A5CC0769}"/>
              </a:ext>
            </a:extLst>
          </p:cNvPr>
          <p:cNvPicPr>
            <a:picLocks noChangeAspect="1"/>
          </p:cNvPicPr>
          <p:nvPr/>
        </p:nvPicPr>
        <p:blipFill>
          <a:blip r:embed="rId3">
            <a:lum/>
            <a:alphaModFix/>
          </a:blip>
          <a:srcRect/>
          <a:stretch>
            <a:fillRect/>
          </a:stretch>
        </p:blipFill>
        <p:spPr>
          <a:xfrm>
            <a:off x="365760" y="4044239"/>
            <a:ext cx="2468880" cy="3088080"/>
          </a:xfrm>
          <a:prstGeom prst="rect">
            <a:avLst/>
          </a:prstGeom>
          <a:noFill/>
          <a:ln>
            <a:noFill/>
          </a:ln>
        </p:spPr>
      </p:pic>
      <p:sp>
        <p:nvSpPr>
          <p:cNvPr id="5" name="Текст 4">
            <a:extLst>
              <a:ext uri="{FF2B5EF4-FFF2-40B4-BE49-F238E27FC236}">
                <a16:creationId xmlns:a16="http://schemas.microsoft.com/office/drawing/2014/main" id="{3ADBE17B-E64B-4828-9EF7-37E89EB0D940}"/>
              </a:ext>
            </a:extLst>
          </p:cNvPr>
          <p:cNvSpPr txBox="1">
            <a:spLocks noGrp="1"/>
          </p:cNvSpPr>
          <p:nvPr>
            <p:ph type="body" idx="4294967295"/>
          </p:nvPr>
        </p:nvSpPr>
        <p:spPr>
          <a:xfrm>
            <a:off x="3887279" y="4663440"/>
            <a:ext cx="5531040" cy="2528639"/>
          </a:xfrm>
        </p:spPr>
        <p:txBody>
          <a:bodyPr/>
          <a:lstStyle/>
          <a:p>
            <a:pPr marL="571500" lvl="0" indent="-571500">
              <a:buSzPct val="80000"/>
              <a:buFont typeface="Wingdings" panose="05000000000000000000" pitchFamily="2" charset="2"/>
              <a:buChar char="§"/>
            </a:pPr>
            <a:r>
              <a:rPr lang="en-US" sz="4000"/>
              <a:t>Вызов </a:t>
            </a:r>
            <a:r>
              <a:rPr lang="en-US" sz="4000" b="1"/>
              <a:t>компилятора</a:t>
            </a:r>
          </a:p>
          <a:p>
            <a:pPr marL="571500" lvl="0" indent="-571500">
              <a:buSzPct val="80000"/>
              <a:buFont typeface="Wingdings" panose="05000000000000000000" pitchFamily="2" charset="2"/>
              <a:buChar char="§"/>
            </a:pPr>
            <a:r>
              <a:rPr lang="en-US" sz="4000"/>
              <a:t>Вызов </a:t>
            </a:r>
            <a:r>
              <a:rPr lang="en-US" sz="4000" b="1"/>
              <a:t>ассемблера</a:t>
            </a:r>
          </a:p>
          <a:p>
            <a:pPr marL="571500" lvl="0" indent="-571500">
              <a:buSzPct val="80000"/>
              <a:buFont typeface="Wingdings" panose="05000000000000000000" pitchFamily="2" charset="2"/>
              <a:buChar char="§"/>
            </a:pPr>
            <a:r>
              <a:rPr lang="en-US" sz="4000"/>
              <a:t>Вызов </a:t>
            </a:r>
            <a:r>
              <a:rPr lang="en-US" sz="4000" b="1"/>
              <a:t>линкера</a:t>
            </a:r>
          </a:p>
        </p:txBody>
      </p:sp>
      <p:sp>
        <p:nvSpPr>
          <p:cNvPr id="6" name="Заголовок 5">
            <a:extLst>
              <a:ext uri="{FF2B5EF4-FFF2-40B4-BE49-F238E27FC236}">
                <a16:creationId xmlns:a16="http://schemas.microsoft.com/office/drawing/2014/main" id="{3594422E-6541-4370-A77D-EF4B4EEA88C8}"/>
              </a:ext>
            </a:extLst>
          </p:cNvPr>
          <p:cNvSpPr txBox="1">
            <a:spLocks noGrp="1"/>
          </p:cNvSpPr>
          <p:nvPr>
            <p:ph type="title" idx="4294967295"/>
          </p:nvPr>
        </p:nvSpPr>
        <p:spPr>
          <a:xfrm>
            <a:off x="529560" y="202680"/>
            <a:ext cx="9071640" cy="768599"/>
          </a:xfrm>
        </p:spPr>
        <p:txBody>
          <a:bodyPr/>
          <a:lstStyle/>
          <a:p>
            <a:pPr lvl="0"/>
            <a:r>
              <a:rPr lang="en-US" sz="5400"/>
              <a:t>Системы компиляции</a:t>
            </a:r>
          </a:p>
        </p:txBody>
      </p:sp>
      <p:sp>
        <p:nvSpPr>
          <p:cNvPr id="7" name="TextBox 6">
            <a:extLst>
              <a:ext uri="{FF2B5EF4-FFF2-40B4-BE49-F238E27FC236}">
                <a16:creationId xmlns:a16="http://schemas.microsoft.com/office/drawing/2014/main" id="{C7B1B445-2467-4902-9595-6040AEEAC3A6}"/>
              </a:ext>
            </a:extLst>
          </p:cNvPr>
          <p:cNvSpPr txBox="1"/>
          <p:nvPr/>
        </p:nvSpPr>
        <p:spPr>
          <a:xfrm>
            <a:off x="2377439" y="3657960"/>
            <a:ext cx="7680960" cy="81396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4800" b="0" i="0" u="none" strike="noStrike" kern="1200" cap="none">
                <a:ln>
                  <a:noFill/>
                </a:ln>
                <a:latin typeface="Liberation Sans" pitchFamily="18"/>
                <a:ea typeface="Droid Sans Fallback" pitchFamily="2"/>
                <a:cs typeface="FreeSans" pitchFamily="2"/>
              </a:rPr>
              <a:t>Что при этом происходит?</a:t>
            </a:r>
          </a:p>
        </p:txBody>
      </p:sp>
      <p:sp>
        <p:nvSpPr>
          <p:cNvPr id="10" name="Номер слайда 9">
            <a:extLst>
              <a:ext uri="{FF2B5EF4-FFF2-40B4-BE49-F238E27FC236}">
                <a16:creationId xmlns:a16="http://schemas.microsoft.com/office/drawing/2014/main" id="{49767A61-9263-40D8-A4CC-6675F9CB053C}"/>
              </a:ext>
            </a:extLst>
          </p:cNvPr>
          <p:cNvSpPr>
            <a:spLocks noGrp="1"/>
          </p:cNvSpPr>
          <p:nvPr>
            <p:ph type="sldNum" sz="quarter" idx="12"/>
          </p:nvPr>
        </p:nvSpPr>
        <p:spPr/>
        <p:txBody>
          <a:bodyPr/>
          <a:lstStyle/>
          <a:p>
            <a:pPr lvl="0"/>
            <a:fld id="{68F8BB4E-8157-42A7-A178-28A1B7158100}"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b="1"/>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50</a:t>
            </a:fld>
            <a:endParaRPr lang="en-US"/>
          </a:p>
        </p:txBody>
      </p:sp>
    </p:spTree>
    <p:extLst>
      <p:ext uri="{BB962C8B-B14F-4D97-AF65-F5344CB8AC3E}">
        <p14:creationId xmlns:p14="http://schemas.microsoft.com/office/powerpoint/2010/main" val="3697652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F60A18-B257-4CB3-ABFC-97A61D21D3BE}"/>
              </a:ext>
            </a:extLst>
          </p:cNvPr>
          <p:cNvSpPr txBox="1">
            <a:spLocks noGrp="1"/>
          </p:cNvSpPr>
          <p:nvPr>
            <p:ph type="title" idx="4294967295"/>
          </p:nvPr>
        </p:nvSpPr>
        <p:spPr/>
        <p:txBody>
          <a:bodyPr vert="horz"/>
          <a:lstStyle/>
          <a:p>
            <a:pPr lvl="0" rtl="0"/>
            <a:r>
              <a:rPr lang="en-US" sz="6600"/>
              <a:t>Ассемблер</a:t>
            </a:r>
          </a:p>
        </p:txBody>
      </p:sp>
      <p:sp>
        <p:nvSpPr>
          <p:cNvPr id="3" name="Текст 2">
            <a:extLst>
              <a:ext uri="{FF2B5EF4-FFF2-40B4-BE49-F238E27FC236}">
                <a16:creationId xmlns:a16="http://schemas.microsoft.com/office/drawing/2014/main" id="{037D70F2-DBDB-4CBD-8E03-9A355B952084}"/>
              </a:ext>
            </a:extLst>
          </p:cNvPr>
          <p:cNvSpPr txBox="1">
            <a:spLocks noGrp="1"/>
          </p:cNvSpPr>
          <p:nvPr>
            <p:ph type="body" idx="4294967295"/>
          </p:nvPr>
        </p:nvSpPr>
        <p:spPr>
          <a:xfrm>
            <a:off x="457200" y="2011680"/>
            <a:ext cx="9071640" cy="4937760"/>
          </a:xfrm>
        </p:spPr>
        <p:txBody>
          <a:bodyPr vert="horz"/>
          <a:lstStyle/>
          <a:p>
            <a:pPr lvl="0" rtl="0">
              <a:spcAft>
                <a:spcPts val="3311"/>
              </a:spcAft>
              <a:buSzPct val="45000"/>
            </a:pPr>
            <a:r>
              <a:rPr lang="en-US" sz="4800"/>
              <a:t>Язык ассемблера (например X86 ассемблер)</a:t>
            </a:r>
          </a:p>
          <a:p>
            <a:pPr lvl="0" rtl="0">
              <a:spcAft>
                <a:spcPts val="3311"/>
              </a:spcAft>
              <a:buSzPct val="45000"/>
            </a:pPr>
            <a:r>
              <a:rPr lang="en-US" sz="4800"/>
              <a:t>Ассемблер как программа (например GAS)</a:t>
            </a:r>
          </a:p>
          <a:p>
            <a:pPr lvl="0" rtl="0">
              <a:spcAft>
                <a:spcPts val="3311"/>
              </a:spcAft>
              <a:buSzPct val="45000"/>
            </a:pPr>
            <a:r>
              <a:rPr lang="en-US" sz="4800"/>
              <a:t>Ассемблирование как процесс</a:t>
            </a:r>
          </a:p>
        </p:txBody>
      </p:sp>
      <p:sp>
        <p:nvSpPr>
          <p:cNvPr id="4" name="Номер слайда 3">
            <a:extLst>
              <a:ext uri="{FF2B5EF4-FFF2-40B4-BE49-F238E27FC236}">
                <a16:creationId xmlns:a16="http://schemas.microsoft.com/office/drawing/2014/main" id="{0A528219-E2D4-44B9-A655-9B5DDB70A233}"/>
              </a:ext>
            </a:extLst>
          </p:cNvPr>
          <p:cNvSpPr>
            <a:spLocks noGrp="1"/>
          </p:cNvSpPr>
          <p:nvPr>
            <p:ph type="sldNum" sz="quarter" idx="12"/>
          </p:nvPr>
        </p:nvSpPr>
        <p:spPr/>
        <p:txBody>
          <a:bodyPr/>
          <a:lstStyle/>
          <a:p>
            <a:pPr lvl="0"/>
            <a:fld id="{68F8BB4E-8157-42A7-A178-28A1B7158100}" type="slidenum">
              <a:rPr lang="en-US" smtClean="0"/>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43AFD3-9D3C-4065-9BA4-7B79589B2B6A}"/>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878C246A-5AED-4D67-B939-9CC83FC4056B}"/>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.text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DF1F82EB-6557-46AD-9E0F-8D2228B6EC89}"/>
              </a:ext>
            </a:extLst>
          </p:cNvPr>
          <p:cNvSpPr/>
          <p:nvPr/>
        </p:nvSpPr>
        <p:spPr>
          <a:xfrm>
            <a:off x="27432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рямая соединительная линия 4">
            <a:extLst>
              <a:ext uri="{FF2B5EF4-FFF2-40B4-BE49-F238E27FC236}">
                <a16:creationId xmlns:a16="http://schemas.microsoft.com/office/drawing/2014/main" id="{9D4D9911-C2D2-46FA-9FB9-5FC45BB06AF6}"/>
              </a:ext>
            </a:extLst>
          </p:cNvPr>
          <p:cNvSpPr/>
          <p:nvPr/>
        </p:nvSpPr>
        <p:spPr>
          <a:xfrm>
            <a:off x="4114800" y="2194560"/>
            <a:ext cx="1554479" cy="137160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рямая соединительная линия 5">
            <a:extLst>
              <a:ext uri="{FF2B5EF4-FFF2-40B4-BE49-F238E27FC236}">
                <a16:creationId xmlns:a16="http://schemas.microsoft.com/office/drawing/2014/main" id="{D052F477-1C0E-4028-B293-74DF36E7C3EB}"/>
              </a:ext>
            </a:extLst>
          </p:cNvPr>
          <p:cNvSpPr/>
          <p:nvPr/>
        </p:nvSpPr>
        <p:spPr>
          <a:xfrm>
            <a:off x="4114800" y="2560319"/>
            <a:ext cx="1554479" cy="2651761"/>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06E18163-6AF6-4BEE-AFAD-A09053254189}"/>
              </a:ext>
            </a:extLst>
          </p:cNvPr>
          <p:cNvSpPr>
            <a:spLocks noGrp="1"/>
          </p:cNvSpPr>
          <p:nvPr>
            <p:ph type="sldNum" sz="quarter" idx="12"/>
          </p:nvPr>
        </p:nvSpPr>
        <p:spPr/>
        <p:txBody>
          <a:bodyPr/>
          <a:lstStyle/>
          <a:p>
            <a:pPr lvl="0"/>
            <a:fld id="{68F8BB4E-8157-42A7-A178-28A1B7158100}" type="slidenum">
              <a:rPr lang="en-US" smtClean="0"/>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D823FC-A478-4FB8-BC0C-CDCBF08D0997}"/>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4CB7505F-6729-4713-A32B-DED4A8DF11F0}"/>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a:t>
            </a: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479E33B7-E819-4109-8720-DAE565A22B3B}"/>
              </a:ext>
            </a:extLst>
          </p:cNvPr>
          <p:cNvSpPr/>
          <p:nvPr/>
        </p:nvSpPr>
        <p:spPr>
          <a:xfrm>
            <a:off x="27432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1AD991E2-2803-4DC7-8F52-D0F3444B82AB}"/>
              </a:ext>
            </a:extLst>
          </p:cNvPr>
          <p:cNvSpPr/>
          <p:nvPr/>
        </p:nvSpPr>
        <p:spPr>
          <a:xfrm>
            <a:off x="27432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рямая соединительная линия 5">
            <a:extLst>
              <a:ext uri="{FF2B5EF4-FFF2-40B4-BE49-F238E27FC236}">
                <a16:creationId xmlns:a16="http://schemas.microsoft.com/office/drawing/2014/main" id="{32DA4795-DAAE-4F98-954D-2D9FE510FE84}"/>
              </a:ext>
            </a:extLst>
          </p:cNvPr>
          <p:cNvSpPr/>
          <p:nvPr/>
        </p:nvSpPr>
        <p:spPr>
          <a:xfrm flipV="1">
            <a:off x="3749040" y="2011680"/>
            <a:ext cx="1828800" cy="109727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рямая соединительная линия 6">
            <a:extLst>
              <a:ext uri="{FF2B5EF4-FFF2-40B4-BE49-F238E27FC236}">
                <a16:creationId xmlns:a16="http://schemas.microsoft.com/office/drawing/2014/main" id="{2FFF9262-B2E4-46E4-9C4C-F76E0D3CCCD0}"/>
              </a:ext>
            </a:extLst>
          </p:cNvPr>
          <p:cNvSpPr/>
          <p:nvPr/>
        </p:nvSpPr>
        <p:spPr>
          <a:xfrm>
            <a:off x="3749040" y="3474720"/>
            <a:ext cx="2011680" cy="82296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Номер слайда 7">
            <a:extLst>
              <a:ext uri="{FF2B5EF4-FFF2-40B4-BE49-F238E27FC236}">
                <a16:creationId xmlns:a16="http://schemas.microsoft.com/office/drawing/2014/main" id="{9D6C6B45-A95A-4A94-97F8-96625732A05B}"/>
              </a:ext>
            </a:extLst>
          </p:cNvPr>
          <p:cNvSpPr>
            <a:spLocks noGrp="1"/>
          </p:cNvSpPr>
          <p:nvPr>
            <p:ph type="sldNum" sz="quarter" idx="12"/>
          </p:nvPr>
        </p:nvSpPr>
        <p:spPr/>
        <p:txBody>
          <a:bodyPr/>
          <a:lstStyle/>
          <a:p>
            <a:pPr lvl="0"/>
            <a:fld id="{68F8BB4E-8157-42A7-A178-28A1B7158100}" type="slidenum">
              <a:rPr lang="en-US" smtClean="0"/>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57E100-5FEE-49AC-A4BE-E9C1E5E833A6}"/>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8FEB2300-7445-4F87-ADBE-5B8421FD6D82}"/>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DA986A2B-EDEF-430B-B4E8-27D699997548}"/>
              </a:ext>
            </a:extLst>
          </p:cNvPr>
          <p:cNvSpPr/>
          <p:nvPr/>
        </p:nvSpPr>
        <p:spPr>
          <a:xfrm>
            <a:off x="27432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E2F209C8-2EB3-43A8-8CD5-DD4D59125512}"/>
              </a:ext>
            </a:extLst>
          </p:cNvPr>
          <p:cNvSpPr/>
          <p:nvPr/>
        </p:nvSpPr>
        <p:spPr>
          <a:xfrm>
            <a:off x="27432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олилиния: фигура 5">
            <a:extLst>
              <a:ext uri="{FF2B5EF4-FFF2-40B4-BE49-F238E27FC236}">
                <a16:creationId xmlns:a16="http://schemas.microsoft.com/office/drawing/2014/main" id="{B4D27100-132B-4724-9717-A78AF312103A}"/>
              </a:ext>
            </a:extLst>
          </p:cNvPr>
          <p:cNvSpPr/>
          <p:nvPr/>
        </p:nvSpPr>
        <p:spPr>
          <a:xfrm>
            <a:off x="274320" y="3932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Метки</a:t>
            </a:r>
          </a:p>
        </p:txBody>
      </p:sp>
      <p:sp>
        <p:nvSpPr>
          <p:cNvPr id="7" name="Прямая соединительная линия 6">
            <a:extLst>
              <a:ext uri="{FF2B5EF4-FFF2-40B4-BE49-F238E27FC236}">
                <a16:creationId xmlns:a16="http://schemas.microsoft.com/office/drawing/2014/main" id="{92D49634-425A-40FA-BDCD-615FB1A8B1FE}"/>
              </a:ext>
            </a:extLst>
          </p:cNvPr>
          <p:cNvSpPr/>
          <p:nvPr/>
        </p:nvSpPr>
        <p:spPr>
          <a:xfrm flipV="1">
            <a:off x="4023360" y="2834640"/>
            <a:ext cx="1554480" cy="137160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Прямая соединительная линия 7">
            <a:extLst>
              <a:ext uri="{FF2B5EF4-FFF2-40B4-BE49-F238E27FC236}">
                <a16:creationId xmlns:a16="http://schemas.microsoft.com/office/drawing/2014/main" id="{7F0D3615-3081-4B73-AC14-0A78410B1CED}"/>
              </a:ext>
            </a:extLst>
          </p:cNvPr>
          <p:cNvSpPr/>
          <p:nvPr/>
        </p:nvSpPr>
        <p:spPr>
          <a:xfrm>
            <a:off x="4023360" y="4480560"/>
            <a:ext cx="1554480" cy="27431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Прямая соединительная линия 8">
            <a:extLst>
              <a:ext uri="{FF2B5EF4-FFF2-40B4-BE49-F238E27FC236}">
                <a16:creationId xmlns:a16="http://schemas.microsoft.com/office/drawing/2014/main" id="{2FD219EF-8C77-49FE-A8CA-7E7D9E5EDF1B}"/>
              </a:ext>
            </a:extLst>
          </p:cNvPr>
          <p:cNvSpPr/>
          <p:nvPr/>
        </p:nvSpPr>
        <p:spPr>
          <a:xfrm>
            <a:off x="4114800" y="4663440"/>
            <a:ext cx="1371599" cy="164592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Номер слайда 9">
            <a:extLst>
              <a:ext uri="{FF2B5EF4-FFF2-40B4-BE49-F238E27FC236}">
                <a16:creationId xmlns:a16="http://schemas.microsoft.com/office/drawing/2014/main" id="{2E6A2717-05D5-408D-9211-A3D421327F49}"/>
              </a:ext>
            </a:extLst>
          </p:cNvPr>
          <p:cNvSpPr>
            <a:spLocks noGrp="1"/>
          </p:cNvSpPr>
          <p:nvPr>
            <p:ph type="sldNum" sz="quarter" idx="12"/>
          </p:nvPr>
        </p:nvSpPr>
        <p:spPr/>
        <p:txBody>
          <a:bodyPr/>
          <a:lstStyle/>
          <a:p>
            <a:pPr lvl="0"/>
            <a:fld id="{68F8BB4E-8157-42A7-A178-28A1B7158100}" type="slidenum">
              <a:rPr lang="en-US" smtClean="0"/>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31FD4C-AAD4-4984-816C-E35B7568151C}"/>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6C646CA0-BFC8-4E4C-84D2-65D4B75D813B}"/>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AFD73F01-EA0F-46F7-8C7F-0F9F83F13730}"/>
              </a:ext>
            </a:extLst>
          </p:cNvPr>
          <p:cNvSpPr/>
          <p:nvPr/>
        </p:nvSpPr>
        <p:spPr>
          <a:xfrm>
            <a:off x="18288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404C8177-506E-4131-BAA8-BFF711A032D1}"/>
              </a:ext>
            </a:extLst>
          </p:cNvPr>
          <p:cNvSpPr/>
          <p:nvPr/>
        </p:nvSpPr>
        <p:spPr>
          <a:xfrm>
            <a:off x="18288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олилиния: фигура 5">
            <a:extLst>
              <a:ext uri="{FF2B5EF4-FFF2-40B4-BE49-F238E27FC236}">
                <a16:creationId xmlns:a16="http://schemas.microsoft.com/office/drawing/2014/main" id="{ADAAE44B-24C5-4322-8578-C1990E18F79C}"/>
              </a:ext>
            </a:extLst>
          </p:cNvPr>
          <p:cNvSpPr/>
          <p:nvPr/>
        </p:nvSpPr>
        <p:spPr>
          <a:xfrm>
            <a:off x="182880" y="393192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Метки</a:t>
            </a:r>
          </a:p>
        </p:txBody>
      </p:sp>
      <p:sp>
        <p:nvSpPr>
          <p:cNvPr id="7" name="Полилиния: фигура 6">
            <a:extLst>
              <a:ext uri="{FF2B5EF4-FFF2-40B4-BE49-F238E27FC236}">
                <a16:creationId xmlns:a16="http://schemas.microsoft.com/office/drawing/2014/main" id="{0883DDFB-7558-47B0-8E7B-7D4EC8F60C76}"/>
              </a:ext>
            </a:extLst>
          </p:cNvPr>
          <p:cNvSpPr/>
          <p:nvPr/>
        </p:nvSpPr>
        <p:spPr>
          <a:xfrm>
            <a:off x="182880" y="502920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Секции</a:t>
            </a:r>
          </a:p>
        </p:txBody>
      </p:sp>
      <p:sp>
        <p:nvSpPr>
          <p:cNvPr id="8" name="Прямая соединительная линия 7">
            <a:extLst>
              <a:ext uri="{FF2B5EF4-FFF2-40B4-BE49-F238E27FC236}">
                <a16:creationId xmlns:a16="http://schemas.microsoft.com/office/drawing/2014/main" id="{C4A7D8BA-719F-4575-9B57-BBC6078DA86E}"/>
              </a:ext>
            </a:extLst>
          </p:cNvPr>
          <p:cNvSpPr/>
          <p:nvPr/>
        </p:nvSpPr>
        <p:spPr>
          <a:xfrm flipV="1">
            <a:off x="4023360" y="1645920"/>
            <a:ext cx="1737360" cy="384047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9" name="Номер слайда 8">
            <a:extLst>
              <a:ext uri="{FF2B5EF4-FFF2-40B4-BE49-F238E27FC236}">
                <a16:creationId xmlns:a16="http://schemas.microsoft.com/office/drawing/2014/main" id="{D8AABBD5-00C3-4A34-B72C-AB43D44F09C0}"/>
              </a:ext>
            </a:extLst>
          </p:cNvPr>
          <p:cNvSpPr>
            <a:spLocks noGrp="1"/>
          </p:cNvSpPr>
          <p:nvPr>
            <p:ph type="sldNum" sz="quarter" idx="12"/>
          </p:nvPr>
        </p:nvSpPr>
        <p:spPr/>
        <p:txBody>
          <a:bodyPr/>
          <a:lstStyle/>
          <a:p>
            <a:pPr lvl="0"/>
            <a:fld id="{68F8BB4E-8157-42A7-A178-28A1B7158100}" type="slidenum">
              <a:rPr lang="en-US" smtClean="0"/>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4ACE55-E1D7-4DD8-86F5-8CB14A9DBF92}"/>
              </a:ext>
            </a:extLst>
          </p:cNvPr>
          <p:cNvSpPr txBox="1">
            <a:spLocks noGrp="1"/>
          </p:cNvSpPr>
          <p:nvPr>
            <p:ph type="title" idx="4294967295"/>
          </p:nvPr>
        </p:nvSpPr>
        <p:spPr>
          <a:xfrm>
            <a:off x="457200" y="109440"/>
            <a:ext cx="9071640" cy="1262160"/>
          </a:xfrm>
        </p:spPr>
        <p:txBody>
          <a:bodyPr vert="horz"/>
          <a:lstStyle/>
          <a:p>
            <a:pPr lvl="0" rtl="0"/>
            <a:r>
              <a:rPr lang="en-US"/>
              <a:t>Ассемблер X86: элементы языка</a:t>
            </a:r>
          </a:p>
        </p:txBody>
      </p:sp>
      <p:sp>
        <p:nvSpPr>
          <p:cNvPr id="3" name="Полилиния: фигура 2">
            <a:extLst>
              <a:ext uri="{FF2B5EF4-FFF2-40B4-BE49-F238E27FC236}">
                <a16:creationId xmlns:a16="http://schemas.microsoft.com/office/drawing/2014/main" id="{5D2221D5-0F93-4E95-952F-3E96275ADB7E}"/>
              </a:ext>
            </a:extLst>
          </p:cNvPr>
          <p:cNvSpPr/>
          <p:nvPr/>
        </p:nvSpPr>
        <p:spPr>
          <a:xfrm>
            <a:off x="5303520" y="1280159"/>
            <a:ext cx="3931920" cy="59436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.text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4,,15</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FF"/>
                </a:solidFill>
                <a:latin typeface="Consolas" panose="020B0609020204030204" pitchFamily="49" charset="0"/>
                <a:ea typeface="Droid Sans Fallback" pitchFamily="2"/>
                <a:cs typeface="FreeSans" pitchFamily="2"/>
              </a:rPr>
              <a:t>  .cfi_endproc</a:t>
            </a:r>
          </a:p>
        </p:txBody>
      </p:sp>
      <p:sp>
        <p:nvSpPr>
          <p:cNvPr id="4" name="Полилиния: фигура 3">
            <a:extLst>
              <a:ext uri="{FF2B5EF4-FFF2-40B4-BE49-F238E27FC236}">
                <a16:creationId xmlns:a16="http://schemas.microsoft.com/office/drawing/2014/main" id="{156FEDC1-C3B4-4975-875C-15B2C8376E9B}"/>
              </a:ext>
            </a:extLst>
          </p:cNvPr>
          <p:cNvSpPr/>
          <p:nvPr/>
        </p:nvSpPr>
        <p:spPr>
          <a:xfrm>
            <a:off x="182880" y="1737359"/>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Инструкции</a:t>
            </a:r>
          </a:p>
        </p:txBody>
      </p:sp>
      <p:sp>
        <p:nvSpPr>
          <p:cNvPr id="5" name="Полилиния: фигура 4">
            <a:extLst>
              <a:ext uri="{FF2B5EF4-FFF2-40B4-BE49-F238E27FC236}">
                <a16:creationId xmlns:a16="http://schemas.microsoft.com/office/drawing/2014/main" id="{FA065FDF-7F0F-477C-97A4-6109EF65292C}"/>
              </a:ext>
            </a:extLst>
          </p:cNvPr>
          <p:cNvSpPr/>
          <p:nvPr/>
        </p:nvSpPr>
        <p:spPr>
          <a:xfrm>
            <a:off x="182880" y="283464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Директивы</a:t>
            </a:r>
          </a:p>
        </p:txBody>
      </p:sp>
      <p:sp>
        <p:nvSpPr>
          <p:cNvPr id="6" name="Полилиния: фигура 5">
            <a:extLst>
              <a:ext uri="{FF2B5EF4-FFF2-40B4-BE49-F238E27FC236}">
                <a16:creationId xmlns:a16="http://schemas.microsoft.com/office/drawing/2014/main" id="{87702341-6FE8-469E-A4BD-A6BC9A5C8F57}"/>
              </a:ext>
            </a:extLst>
          </p:cNvPr>
          <p:cNvSpPr/>
          <p:nvPr/>
        </p:nvSpPr>
        <p:spPr>
          <a:xfrm>
            <a:off x="182880" y="393192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Метки</a:t>
            </a:r>
          </a:p>
        </p:txBody>
      </p:sp>
      <p:sp>
        <p:nvSpPr>
          <p:cNvPr id="7" name="Полилиния: фигура 6">
            <a:extLst>
              <a:ext uri="{FF2B5EF4-FFF2-40B4-BE49-F238E27FC236}">
                <a16:creationId xmlns:a16="http://schemas.microsoft.com/office/drawing/2014/main" id="{9A935E24-FCC2-4F0D-9620-60822E20F7A3}"/>
              </a:ext>
            </a:extLst>
          </p:cNvPr>
          <p:cNvSpPr/>
          <p:nvPr/>
        </p:nvSpPr>
        <p:spPr>
          <a:xfrm>
            <a:off x="182880" y="502920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Секции</a:t>
            </a:r>
          </a:p>
        </p:txBody>
      </p:sp>
      <p:sp>
        <p:nvSpPr>
          <p:cNvPr id="8" name="Полилиния: фигура 7">
            <a:extLst>
              <a:ext uri="{FF2B5EF4-FFF2-40B4-BE49-F238E27FC236}">
                <a16:creationId xmlns:a16="http://schemas.microsoft.com/office/drawing/2014/main" id="{776BA4D8-4029-46A6-AA58-E3B4E01B1E03}"/>
              </a:ext>
            </a:extLst>
          </p:cNvPr>
          <p:cNvSpPr/>
          <p:nvPr/>
        </p:nvSpPr>
        <p:spPr>
          <a:xfrm>
            <a:off x="182880" y="6127200"/>
            <a:ext cx="3931920" cy="9136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4000" b="0" i="0" u="none" strike="noStrike" kern="1200" cap="none">
                <a:ln>
                  <a:noFill/>
                </a:ln>
                <a:latin typeface="Liberation Sans" pitchFamily="34"/>
                <a:ea typeface="Droid Sans Fallback" pitchFamily="2"/>
                <a:cs typeface="FreeSans" pitchFamily="2"/>
              </a:rPr>
              <a:t>DWARF</a:t>
            </a:r>
          </a:p>
        </p:txBody>
      </p:sp>
      <p:sp>
        <p:nvSpPr>
          <p:cNvPr id="9" name="Прямая соединительная линия 8">
            <a:extLst>
              <a:ext uri="{FF2B5EF4-FFF2-40B4-BE49-F238E27FC236}">
                <a16:creationId xmlns:a16="http://schemas.microsoft.com/office/drawing/2014/main" id="{918E8936-87EC-4949-ADF5-DBA9E39A559B}"/>
              </a:ext>
            </a:extLst>
          </p:cNvPr>
          <p:cNvSpPr/>
          <p:nvPr/>
        </p:nvSpPr>
        <p:spPr>
          <a:xfrm flipV="1">
            <a:off x="3749040" y="3200400"/>
            <a:ext cx="2103120" cy="338327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рямая соединительная линия 9">
            <a:extLst>
              <a:ext uri="{FF2B5EF4-FFF2-40B4-BE49-F238E27FC236}">
                <a16:creationId xmlns:a16="http://schemas.microsoft.com/office/drawing/2014/main" id="{6F65D155-7E4D-48BC-9187-A8F6B19A6873}"/>
              </a:ext>
            </a:extLst>
          </p:cNvPr>
          <p:cNvSpPr/>
          <p:nvPr/>
        </p:nvSpPr>
        <p:spPr>
          <a:xfrm>
            <a:off x="3840479" y="6766560"/>
            <a:ext cx="1920241" cy="18288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1" name="Номер слайда 10">
            <a:extLst>
              <a:ext uri="{FF2B5EF4-FFF2-40B4-BE49-F238E27FC236}">
                <a16:creationId xmlns:a16="http://schemas.microsoft.com/office/drawing/2014/main" id="{3879C464-478B-4BCD-836B-3AA2AFD961DC}"/>
              </a:ext>
            </a:extLst>
          </p:cNvPr>
          <p:cNvSpPr>
            <a:spLocks noGrp="1"/>
          </p:cNvSpPr>
          <p:nvPr>
            <p:ph type="sldNum" sz="quarter" idx="12"/>
          </p:nvPr>
        </p:nvSpPr>
        <p:spPr/>
        <p:txBody>
          <a:bodyPr/>
          <a:lstStyle/>
          <a:p>
            <a:pPr lvl="0"/>
            <a:fld id="{68F8BB4E-8157-42A7-A178-28A1B7158100}" type="slidenum">
              <a:rPr lang="en-US" smtClean="0"/>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6ECFE2-0491-4C3C-AC01-3C4DA6FC5F0E}"/>
              </a:ext>
            </a:extLst>
          </p:cNvPr>
          <p:cNvSpPr txBox="1">
            <a:spLocks noGrp="1"/>
          </p:cNvSpPr>
          <p:nvPr>
            <p:ph type="title" idx="4294967295"/>
          </p:nvPr>
        </p:nvSpPr>
        <p:spPr>
          <a:xfrm>
            <a:off x="503999" y="182880"/>
            <a:ext cx="9071640" cy="1262160"/>
          </a:xfrm>
        </p:spPr>
        <p:txBody>
          <a:bodyPr vert="horz"/>
          <a:lstStyle/>
          <a:p>
            <a:pPr lvl="0" rtl="0"/>
            <a:r>
              <a:rPr lang="en-US"/>
              <a:t>Ассемблер X86: разный синтаксис</a:t>
            </a:r>
          </a:p>
        </p:txBody>
      </p:sp>
      <p:sp>
        <p:nvSpPr>
          <p:cNvPr id="3" name="TextBox 2">
            <a:extLst>
              <a:ext uri="{FF2B5EF4-FFF2-40B4-BE49-F238E27FC236}">
                <a16:creationId xmlns:a16="http://schemas.microsoft.com/office/drawing/2014/main" id="{24525EF2-D26E-4438-8359-64FF594F6675}"/>
              </a:ext>
            </a:extLst>
          </p:cNvPr>
          <p:cNvSpPr txBox="1"/>
          <p:nvPr/>
        </p:nvSpPr>
        <p:spPr>
          <a:xfrm>
            <a:off x="274320" y="1644840"/>
            <a:ext cx="9235440" cy="104508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 </a:t>
            </a:r>
            <a:r>
              <a:rPr lang="en-US" sz="3200" b="1" i="0" u="none" strike="noStrike" kern="1200" cap="none">
                <a:ln>
                  <a:noFill/>
                </a:ln>
                <a:latin typeface="LM Mono 12" pitchFamily="17"/>
                <a:ea typeface="Droid Sans Fallback" pitchFamily="2"/>
                <a:cs typeface="FreeSans" pitchFamily="2"/>
              </a:rPr>
              <a:t>gcc</a:t>
            </a:r>
            <a:r>
              <a:rPr lang="en-US" sz="3200" b="0" i="0" u="none" strike="noStrike" kern="1200" cap="none">
                <a:ln>
                  <a:noFill/>
                </a:ln>
                <a:latin typeface="LM Mono 12" pitchFamily="17"/>
                <a:ea typeface="Droid Sans Fallback" pitchFamily="2"/>
                <a:cs typeface="FreeSans" pitchFamily="2"/>
              </a:rPr>
              <a:t> -O2 -S </a:t>
            </a:r>
            <a:r>
              <a:rPr lang="en-US" sz="3200" b="1" i="0" u="none" strike="noStrike" kern="1200" cap="none">
                <a:ln>
                  <a:noFill/>
                </a:ln>
                <a:latin typeface="LM Mono 12" pitchFamily="17"/>
                <a:ea typeface="Droid Sans Fallback" pitchFamily="2"/>
                <a:cs typeface="FreeSans" pitchFamily="2"/>
              </a:rPr>
              <a:t>–masm=[intel|att] </a:t>
            </a:r>
            <a:r>
              <a:rPr lang="en-US" sz="3200" b="0" i="0" u="none" strike="noStrike" kern="1200" cap="none">
                <a:ln>
                  <a:noFill/>
                </a:ln>
                <a:latin typeface="LM Mono 12" pitchFamily="17"/>
                <a:ea typeface="Droid Sans Fallback" pitchFamily="2"/>
                <a:cs typeface="FreeSans" pitchFamily="2"/>
              </a:rPr>
              <a:t>program.c</a:t>
            </a:r>
          </a:p>
        </p:txBody>
      </p:sp>
      <p:sp>
        <p:nvSpPr>
          <p:cNvPr id="4" name="Полилиния: фигура 3">
            <a:extLst>
              <a:ext uri="{FF2B5EF4-FFF2-40B4-BE49-F238E27FC236}">
                <a16:creationId xmlns:a16="http://schemas.microsoft.com/office/drawing/2014/main" id="{4510D932-EFB4-42F5-8F22-EF3AD4C4D9B0}"/>
              </a:ext>
            </a:extLst>
          </p:cNvPr>
          <p:cNvSpPr/>
          <p:nvPr/>
        </p:nvSpPr>
        <p:spPr>
          <a:xfrm>
            <a:off x="5303880" y="2560319"/>
            <a:ext cx="3931920" cy="4755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400" b="1" i="0" u="none" strike="noStrike" kern="1200" cap="none">
                <a:ln>
                  <a:noFill/>
                </a:ln>
                <a:solidFill>
                  <a:srgbClr val="000000"/>
                </a:solidFill>
                <a:latin typeface="Consolas" panose="020B0609020204030204" pitchFamily="49" charset="0"/>
                <a:ea typeface="Droid Sans Fallback" pitchFamily="2"/>
                <a:cs typeface="FreeSans" pitchFamily="2"/>
              </a:rPr>
              <a:t>subl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sp>
        <p:nvSpPr>
          <p:cNvPr id="5" name="Полилиния: фигура 4">
            <a:extLst>
              <a:ext uri="{FF2B5EF4-FFF2-40B4-BE49-F238E27FC236}">
                <a16:creationId xmlns:a16="http://schemas.microsoft.com/office/drawing/2014/main" id="{D0648095-9106-439E-8001-8CEE90368F47}"/>
              </a:ext>
            </a:extLst>
          </p:cNvPr>
          <p:cNvSpPr/>
          <p:nvPr/>
        </p:nvSpPr>
        <p:spPr>
          <a:xfrm>
            <a:off x="548640" y="2559960"/>
            <a:ext cx="3931920" cy="4755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.globl  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.type fact, @function</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 edi,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mov eax,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imul  eax, edi</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400" b="1" i="0" u="none" strike="noStrike" kern="1200" cap="none">
                <a:ln>
                  <a:noFill/>
                </a:ln>
                <a:solidFill>
                  <a:srgbClr val="000000"/>
                </a:solidFill>
                <a:latin typeface="Consolas" panose="020B0609020204030204" pitchFamily="49" charset="0"/>
                <a:ea typeface="Droid Sans Fallback" pitchFamily="2"/>
                <a:cs typeface="FreeSans" pitchFamily="2"/>
              </a:rPr>
              <a:t>sub edi,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cmp edi, 1</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sp>
        <p:nvSpPr>
          <p:cNvPr id="6" name="Прямая соединительная линия 5">
            <a:extLst>
              <a:ext uri="{FF2B5EF4-FFF2-40B4-BE49-F238E27FC236}">
                <a16:creationId xmlns:a16="http://schemas.microsoft.com/office/drawing/2014/main" id="{8CC010A8-E658-4CBB-BE79-778BC83FAD08}"/>
              </a:ext>
            </a:extLst>
          </p:cNvPr>
          <p:cNvSpPr/>
          <p:nvPr/>
        </p:nvSpPr>
        <p:spPr>
          <a:xfrm flipH="1">
            <a:off x="3840479" y="2194560"/>
            <a:ext cx="1188721" cy="118872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Прямая соединительная линия 6">
            <a:extLst>
              <a:ext uri="{FF2B5EF4-FFF2-40B4-BE49-F238E27FC236}">
                <a16:creationId xmlns:a16="http://schemas.microsoft.com/office/drawing/2014/main" id="{8179E186-09DC-41EC-ABC1-D99017761EAE}"/>
              </a:ext>
            </a:extLst>
          </p:cNvPr>
          <p:cNvSpPr/>
          <p:nvPr/>
        </p:nvSpPr>
        <p:spPr>
          <a:xfrm>
            <a:off x="6492240" y="2194560"/>
            <a:ext cx="731520" cy="548639"/>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8" name="Номер слайда 7">
            <a:extLst>
              <a:ext uri="{FF2B5EF4-FFF2-40B4-BE49-F238E27FC236}">
                <a16:creationId xmlns:a16="http://schemas.microsoft.com/office/drawing/2014/main" id="{102B111B-4E07-49B6-AB87-B0F9DD580A8E}"/>
              </a:ext>
            </a:extLst>
          </p:cNvPr>
          <p:cNvSpPr>
            <a:spLocks noGrp="1"/>
          </p:cNvSpPr>
          <p:nvPr>
            <p:ph type="sldNum" sz="quarter" idx="12"/>
          </p:nvPr>
        </p:nvSpPr>
        <p:spPr/>
        <p:txBody>
          <a:bodyPr/>
          <a:lstStyle/>
          <a:p>
            <a:pPr lvl="0"/>
            <a:fld id="{68F8BB4E-8157-42A7-A178-28A1B7158100}" type="slidenum">
              <a:rPr lang="en-US" smtClean="0"/>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1625C2-0935-4BC1-9ED5-83F34EE110E0}"/>
              </a:ext>
            </a:extLst>
          </p:cNvPr>
          <p:cNvSpPr txBox="1">
            <a:spLocks noGrp="1"/>
          </p:cNvSpPr>
          <p:nvPr>
            <p:ph type="title" idx="4294967295"/>
          </p:nvPr>
        </p:nvSpPr>
        <p:spPr>
          <a:xfrm>
            <a:off x="91440" y="109440"/>
            <a:ext cx="9784080" cy="1262160"/>
          </a:xfrm>
        </p:spPr>
        <p:txBody>
          <a:bodyPr vert="horz"/>
          <a:lstStyle/>
          <a:p>
            <a:pPr lvl="0" rtl="0"/>
            <a:r>
              <a:rPr lang="en-US" sz="4800"/>
              <a:t>Ассемблирование: машинный код</a:t>
            </a:r>
          </a:p>
        </p:txBody>
      </p:sp>
      <p:sp>
        <p:nvSpPr>
          <p:cNvPr id="3" name="Полилиния: фигура 2">
            <a:extLst>
              <a:ext uri="{FF2B5EF4-FFF2-40B4-BE49-F238E27FC236}">
                <a16:creationId xmlns:a16="http://schemas.microsoft.com/office/drawing/2014/main" id="{0B6A4FA1-E9AC-4679-974C-19E802C883AD}"/>
              </a:ext>
            </a:extLst>
          </p:cNvPr>
          <p:cNvSpPr/>
          <p:nvPr/>
        </p:nvSpPr>
        <p:spPr>
          <a:xfrm>
            <a:off x="548640" y="137124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cmpl $1, %edi</a:t>
            </a:r>
          </a:p>
        </p:txBody>
      </p:sp>
      <p:sp>
        <p:nvSpPr>
          <p:cNvPr id="4" name="Полилиния: фигура 3">
            <a:extLst>
              <a:ext uri="{FF2B5EF4-FFF2-40B4-BE49-F238E27FC236}">
                <a16:creationId xmlns:a16="http://schemas.microsoft.com/office/drawing/2014/main" id="{465DA51B-5C05-434C-AA6A-6620ED12F6D1}"/>
              </a:ext>
            </a:extLst>
          </p:cNvPr>
          <p:cNvSpPr/>
          <p:nvPr/>
        </p:nvSpPr>
        <p:spPr>
          <a:xfrm>
            <a:off x="4389120" y="1371240"/>
            <a:ext cx="502920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83</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ff</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01</a:t>
            </a:r>
          </a:p>
        </p:txBody>
      </p:sp>
      <p:sp>
        <p:nvSpPr>
          <p:cNvPr id="5" name="Полилиния: фигура 4">
            <a:extLst>
              <a:ext uri="{FF2B5EF4-FFF2-40B4-BE49-F238E27FC236}">
                <a16:creationId xmlns:a16="http://schemas.microsoft.com/office/drawing/2014/main" id="{F39E7BDE-BDCC-4CFE-A825-C391E7C2C2B9}"/>
              </a:ext>
            </a:extLst>
          </p:cNvPr>
          <p:cNvSpPr/>
          <p:nvPr/>
        </p:nvSpPr>
        <p:spPr>
          <a:xfrm>
            <a:off x="640080" y="402300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mov $0x1, %eax</a:t>
            </a:r>
          </a:p>
        </p:txBody>
      </p:sp>
      <p:sp>
        <p:nvSpPr>
          <p:cNvPr id="6" name="Полилиния: фигура 5">
            <a:extLst>
              <a:ext uri="{FF2B5EF4-FFF2-40B4-BE49-F238E27FC236}">
                <a16:creationId xmlns:a16="http://schemas.microsoft.com/office/drawing/2014/main" id="{3BDC744C-8149-4105-BD05-E0C6CB833129}"/>
              </a:ext>
            </a:extLst>
          </p:cNvPr>
          <p:cNvSpPr/>
          <p:nvPr/>
        </p:nvSpPr>
        <p:spPr>
          <a:xfrm>
            <a:off x="4480560" y="4023000"/>
            <a:ext cx="502920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b8</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01 00 00 00</a:t>
            </a:r>
          </a:p>
        </p:txBody>
      </p:sp>
      <p:sp>
        <p:nvSpPr>
          <p:cNvPr id="7" name="Полилиния: фигура 6">
            <a:extLst>
              <a:ext uri="{FF2B5EF4-FFF2-40B4-BE49-F238E27FC236}">
                <a16:creationId xmlns:a16="http://schemas.microsoft.com/office/drawing/2014/main" id="{39D4C07F-DCE6-4047-BC19-743DFCF9956F}"/>
              </a:ext>
            </a:extLst>
          </p:cNvPr>
          <p:cNvSpPr/>
          <p:nvPr/>
        </p:nvSpPr>
        <p:spPr>
          <a:xfrm>
            <a:off x="4480560" y="521172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MOV</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EAX</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Iv</a:t>
            </a:r>
          </a:p>
        </p:txBody>
      </p:sp>
      <p:sp>
        <p:nvSpPr>
          <p:cNvPr id="8" name="Полилиния: фигура 7">
            <a:extLst>
              <a:ext uri="{FF2B5EF4-FFF2-40B4-BE49-F238E27FC236}">
                <a16:creationId xmlns:a16="http://schemas.microsoft.com/office/drawing/2014/main" id="{037BDE01-19F7-473D-BA2B-0C7BCBD9DA55}"/>
              </a:ext>
            </a:extLst>
          </p:cNvPr>
          <p:cNvSpPr/>
          <p:nvPr/>
        </p:nvSpPr>
        <p:spPr>
          <a:xfrm>
            <a:off x="4389120" y="2742840"/>
            <a:ext cx="2743199"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SUB</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Ev</a:t>
            </a:r>
            <a:r>
              <a:rPr lang="en-US" sz="2600" b="0" i="0" u="none" strike="noStrike" kern="1200" cap="none">
                <a:ln>
                  <a:noFill/>
                </a:ln>
                <a:solidFill>
                  <a:srgbClr val="000000"/>
                </a:solidFill>
                <a:latin typeface="Consolas" panose="020B0609020204030204" pitchFamily="49" charset="0"/>
                <a:ea typeface="Droid Sans Fallback" pitchFamily="2"/>
                <a:cs typeface="FreeSans" pitchFamily="2"/>
              </a:rPr>
              <a:t>, Ib</a:t>
            </a:r>
          </a:p>
        </p:txBody>
      </p:sp>
      <p:sp>
        <p:nvSpPr>
          <p:cNvPr id="9" name="Прямая соединительная линия 8">
            <a:extLst>
              <a:ext uri="{FF2B5EF4-FFF2-40B4-BE49-F238E27FC236}">
                <a16:creationId xmlns:a16="http://schemas.microsoft.com/office/drawing/2014/main" id="{A2E2A669-A552-4E36-A89B-7B1B7DB7A536}"/>
              </a:ext>
            </a:extLst>
          </p:cNvPr>
          <p:cNvSpPr/>
          <p:nvPr/>
        </p:nvSpPr>
        <p:spPr>
          <a:xfrm flipV="1">
            <a:off x="4754879" y="2011680"/>
            <a:ext cx="0" cy="100548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рямая соединительная линия 9">
            <a:extLst>
              <a:ext uri="{FF2B5EF4-FFF2-40B4-BE49-F238E27FC236}">
                <a16:creationId xmlns:a16="http://schemas.microsoft.com/office/drawing/2014/main" id="{7DFFEC80-8183-46D7-BBF3-B79EDC1C32CF}"/>
              </a:ext>
            </a:extLst>
          </p:cNvPr>
          <p:cNvSpPr/>
          <p:nvPr/>
        </p:nvSpPr>
        <p:spPr>
          <a:xfrm flipV="1">
            <a:off x="4846320" y="4663440"/>
            <a:ext cx="0" cy="822600"/>
          </a:xfrm>
          <a:prstGeom prst="line">
            <a:avLst/>
          </a:prstGeom>
          <a:noFill/>
          <a:ln w="29160">
            <a:solidFill>
              <a:srgbClr val="000000"/>
            </a:solidFill>
            <a:prstDash val="solid"/>
            <a:tailEnd type="arrow"/>
          </a:ln>
        </p:spPr>
        <p:txBody>
          <a:bodyPr wrap="none" lIns="104400" tIns="59400" rIns="104400" bIns="594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1" name="Полилиния: фигура 10">
            <a:extLst>
              <a:ext uri="{FF2B5EF4-FFF2-40B4-BE49-F238E27FC236}">
                <a16:creationId xmlns:a16="http://schemas.microsoft.com/office/drawing/2014/main" id="{F801C0BE-17AB-4834-81F0-0ABE1AB50CA2}"/>
              </a:ext>
            </a:extLst>
          </p:cNvPr>
          <p:cNvSpPr/>
          <p:nvPr/>
        </p:nvSpPr>
        <p:spPr>
          <a:xfrm>
            <a:off x="3566160" y="1645560"/>
            <a:ext cx="548640" cy="457200"/>
          </a:xfrm>
          <a:custGeom>
            <a:avLst>
              <a:gd name="f0" fmla="val 11770"/>
              <a:gd name="f1" fmla="val 610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2" name="Полилиния: фигура 11">
            <a:extLst>
              <a:ext uri="{FF2B5EF4-FFF2-40B4-BE49-F238E27FC236}">
                <a16:creationId xmlns:a16="http://schemas.microsoft.com/office/drawing/2014/main" id="{D10BB679-83C6-4F76-8174-9C360A5B3BDD}"/>
              </a:ext>
            </a:extLst>
          </p:cNvPr>
          <p:cNvSpPr/>
          <p:nvPr/>
        </p:nvSpPr>
        <p:spPr>
          <a:xfrm>
            <a:off x="3657600" y="4205880"/>
            <a:ext cx="548640" cy="457200"/>
          </a:xfrm>
          <a:custGeom>
            <a:avLst>
              <a:gd name="f0" fmla="val 11770"/>
              <a:gd name="f1" fmla="val 6101"/>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13" name="Рисунок 12">
            <a:extLst>
              <a:ext uri="{FF2B5EF4-FFF2-40B4-BE49-F238E27FC236}">
                <a16:creationId xmlns:a16="http://schemas.microsoft.com/office/drawing/2014/main" id="{ACBB5091-433A-43D2-ACBE-821126B5259C}"/>
              </a:ext>
            </a:extLst>
          </p:cNvPr>
          <p:cNvPicPr>
            <a:picLocks noChangeAspect="1"/>
          </p:cNvPicPr>
          <p:nvPr/>
        </p:nvPicPr>
        <p:blipFill>
          <a:blip r:embed="rId3">
            <a:lum/>
            <a:alphaModFix/>
          </a:blip>
          <a:srcRect/>
          <a:stretch>
            <a:fillRect/>
          </a:stretch>
        </p:blipFill>
        <p:spPr>
          <a:xfrm>
            <a:off x="0" y="5456915"/>
            <a:ext cx="2176200" cy="1965960"/>
          </a:xfrm>
          <a:prstGeom prst="rect">
            <a:avLst/>
          </a:prstGeom>
          <a:noFill/>
          <a:ln>
            <a:noFill/>
          </a:ln>
        </p:spPr>
      </p:pic>
      <p:sp>
        <p:nvSpPr>
          <p:cNvPr id="14" name="Полилиния: фигура 13">
            <a:extLst>
              <a:ext uri="{FF2B5EF4-FFF2-40B4-BE49-F238E27FC236}">
                <a16:creationId xmlns:a16="http://schemas.microsoft.com/office/drawing/2014/main" id="{D366C86F-6553-4409-BCC3-E584F92F543B}"/>
              </a:ext>
            </a:extLst>
          </p:cNvPr>
          <p:cNvSpPr/>
          <p:nvPr/>
        </p:nvSpPr>
        <p:spPr>
          <a:xfrm>
            <a:off x="1977840" y="6442235"/>
            <a:ext cx="8046720" cy="822960"/>
          </a:xfrm>
          <a:custGeom>
            <a:avLst>
              <a:gd name="f0" fmla="val -805"/>
              <a:gd name="f1" fmla="val 12740"/>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hlinkClick r:id="rId4"/>
              </a:rPr>
              <a:t>http://sparksandflames.com/files/x86InstructionChart.html</a:t>
            </a:r>
            <a:endParaRPr lang="en-US" sz="2400" b="0" i="0" u="none" strike="noStrike" kern="1200" cap="none">
              <a:ln>
                <a:noFill/>
              </a:ln>
              <a:latin typeface="Liberation Sans" pitchFamily="18"/>
              <a:ea typeface="Droid Sans Fallback" pitchFamily="2"/>
              <a:cs typeface="FreeSans" pitchFamily="2"/>
            </a:endParaRPr>
          </a:p>
        </p:txBody>
      </p:sp>
      <p:sp>
        <p:nvSpPr>
          <p:cNvPr id="15" name="Номер слайда 14">
            <a:extLst>
              <a:ext uri="{FF2B5EF4-FFF2-40B4-BE49-F238E27FC236}">
                <a16:creationId xmlns:a16="http://schemas.microsoft.com/office/drawing/2014/main" id="{8F60063A-F325-469E-83A4-474F93CFE22F}"/>
              </a:ext>
            </a:extLst>
          </p:cNvPr>
          <p:cNvSpPr>
            <a:spLocks noGrp="1"/>
          </p:cNvSpPr>
          <p:nvPr>
            <p:ph type="sldNum" sz="quarter" idx="12"/>
          </p:nvPr>
        </p:nvSpPr>
        <p:spPr/>
        <p:txBody>
          <a:bodyPr/>
          <a:lstStyle/>
          <a:p>
            <a:pPr lvl="0"/>
            <a:fld id="{68F8BB4E-8157-42A7-A178-28A1B7158100}" type="slidenum">
              <a:rPr lang="en-US" smtClean="0"/>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78964597-DD9D-4AD0-8701-AC088B6070FD}"/>
              </a:ext>
            </a:extLst>
          </p:cNvPr>
          <p:cNvPicPr>
            <a:picLocks noChangeAspect="1"/>
          </p:cNvPicPr>
          <p:nvPr/>
        </p:nvPicPr>
        <p:blipFill>
          <a:blip r:embed="rId3">
            <a:lum/>
            <a:alphaModFix/>
          </a:blip>
          <a:srcRect/>
          <a:stretch>
            <a:fillRect/>
          </a:stretch>
        </p:blipFill>
        <p:spPr>
          <a:xfrm>
            <a:off x="39240" y="1571039"/>
            <a:ext cx="9966960" cy="5541120"/>
          </a:xfrm>
          <a:prstGeom prst="rect">
            <a:avLst/>
          </a:prstGeom>
          <a:noFill/>
          <a:ln>
            <a:noFill/>
          </a:ln>
        </p:spPr>
      </p:pic>
      <p:sp>
        <p:nvSpPr>
          <p:cNvPr id="3" name="Заголовок 2">
            <a:extLst>
              <a:ext uri="{FF2B5EF4-FFF2-40B4-BE49-F238E27FC236}">
                <a16:creationId xmlns:a16="http://schemas.microsoft.com/office/drawing/2014/main" id="{991A3D5D-CD9D-42A0-9AD5-FC0BCC5A84B7}"/>
              </a:ext>
            </a:extLst>
          </p:cNvPr>
          <p:cNvSpPr txBox="1">
            <a:spLocks noGrp="1"/>
          </p:cNvSpPr>
          <p:nvPr>
            <p:ph type="title" idx="4294967295"/>
          </p:nvPr>
        </p:nvSpPr>
        <p:spPr>
          <a:xfrm>
            <a:off x="549000" y="182880"/>
            <a:ext cx="9071640" cy="1079280"/>
          </a:xfrm>
        </p:spPr>
        <p:txBody>
          <a:bodyPr vert="horz"/>
          <a:lstStyle/>
          <a:p>
            <a:pPr lvl="0" rtl="0"/>
            <a:r>
              <a:rPr lang="en-US" sz="6000"/>
              <a:t>GAS: макроассемблер</a:t>
            </a:r>
          </a:p>
        </p:txBody>
      </p:sp>
      <p:sp>
        <p:nvSpPr>
          <p:cNvPr id="4" name="Номер слайда 3">
            <a:extLst>
              <a:ext uri="{FF2B5EF4-FFF2-40B4-BE49-F238E27FC236}">
                <a16:creationId xmlns:a16="http://schemas.microsoft.com/office/drawing/2014/main" id="{5947E480-B362-4E54-8D42-17CE49B89957}"/>
              </a:ext>
            </a:extLst>
          </p:cNvPr>
          <p:cNvSpPr>
            <a:spLocks noGrp="1"/>
          </p:cNvSpPr>
          <p:nvPr>
            <p:ph type="sldNum" sz="quarter" idx="12"/>
          </p:nvPr>
        </p:nvSpPr>
        <p:spPr/>
        <p:txBody>
          <a:bodyPr/>
          <a:lstStyle/>
          <a:p>
            <a:pPr lvl="0"/>
            <a:fld id="{68F8BB4E-8157-42A7-A178-28A1B7158100}"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73457D-E5CE-4F40-8487-F15AA96116EF}"/>
              </a:ext>
            </a:extLst>
          </p:cNvPr>
          <p:cNvSpPr txBox="1">
            <a:spLocks noGrp="1"/>
          </p:cNvSpPr>
          <p:nvPr>
            <p:ph type="title" idx="4294967295"/>
          </p:nvPr>
        </p:nvSpPr>
        <p:spPr/>
        <p:txBody>
          <a:bodyPr>
            <a:spAutoFit/>
          </a:bodyPr>
          <a:lstStyle/>
          <a:p>
            <a:pPr lvl="0"/>
            <a:r>
              <a:rPr lang="en-US"/>
              <a:t>GCC: как посмотреть что в действительности запустилось?</a:t>
            </a:r>
          </a:p>
        </p:txBody>
      </p:sp>
      <p:sp>
        <p:nvSpPr>
          <p:cNvPr id="3" name="TextBox 2">
            <a:extLst>
              <a:ext uri="{FF2B5EF4-FFF2-40B4-BE49-F238E27FC236}">
                <a16:creationId xmlns:a16="http://schemas.microsoft.com/office/drawing/2014/main" id="{188B2226-83A1-40C5-B1BA-36087602AECA}"/>
              </a:ext>
            </a:extLst>
          </p:cNvPr>
          <p:cNvSpPr txBox="1"/>
          <p:nvPr/>
        </p:nvSpPr>
        <p:spPr>
          <a:xfrm>
            <a:off x="274320" y="1737359"/>
            <a:ext cx="9242400" cy="47310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a:t>
            </a:r>
            <a:r>
              <a:rPr lang="en-US" sz="2400" b="1" i="0" u="none" strike="noStrike" kern="1200" cap="none">
                <a:ln>
                  <a:noFill/>
                </a:ln>
                <a:latin typeface="Consolas" panose="020B0609020204030204" pitchFamily="49" charset="0"/>
                <a:ea typeface="Droid Sans Fallback" pitchFamily="2"/>
                <a:cs typeface="FreeSans" pitchFamily="2"/>
              </a:rPr>
              <a:t>gcc</a:t>
            </a:r>
            <a:r>
              <a:rPr lang="en-US" sz="2400" b="0" i="0" u="none" strike="noStrike" kern="1200" cap="none">
                <a:ln>
                  <a:noFill/>
                </a:ln>
                <a:latin typeface="Consolas" panose="020B0609020204030204" pitchFamily="49" charset="0"/>
                <a:ea typeface="Droid Sans Fallback" pitchFamily="2"/>
                <a:cs typeface="FreeSans" pitchFamily="2"/>
              </a:rPr>
              <a:t> -O2 program.c </a:t>
            </a:r>
            <a:r>
              <a:rPr lang="en-US" sz="2400" b="1" i="0" u="none" strike="noStrike" kern="1200" cap="none">
                <a:ln>
                  <a:noFill/>
                </a:ln>
                <a:latin typeface="Consolas" panose="020B0609020204030204" pitchFamily="49" charset="0"/>
                <a:ea typeface="Droid Sans Fallback" pitchFamily="2"/>
                <a:cs typeface="FreeSans" pitchFamily="2"/>
              </a:rPr>
              <a:t>--verbose -save-temps</a:t>
            </a:r>
          </a:p>
        </p:txBody>
      </p:sp>
      <p:sp>
        <p:nvSpPr>
          <p:cNvPr id="4" name="TextBox 3">
            <a:extLst>
              <a:ext uri="{FF2B5EF4-FFF2-40B4-BE49-F238E27FC236}">
                <a16:creationId xmlns:a16="http://schemas.microsoft.com/office/drawing/2014/main" id="{F6D5D806-9FF4-44A6-B69B-5A64A943E81A}"/>
              </a:ext>
            </a:extLst>
          </p:cNvPr>
          <p:cNvSpPr txBox="1"/>
          <p:nvPr/>
        </p:nvSpPr>
        <p:spPr>
          <a:xfrm>
            <a:off x="746875" y="2468880"/>
            <a:ext cx="8769845" cy="108846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cc1</a:t>
            </a:r>
            <a:r>
              <a:rPr lang="en-US" sz="2200" b="0" i="0" u="none" strike="noStrike" kern="1200" cap="none">
                <a:ln>
                  <a:noFill/>
                </a:ln>
                <a:latin typeface="Consolas" panose="020B0609020204030204" pitchFamily="49" charset="0"/>
                <a:ea typeface="Droid Sans Fallback" pitchFamily="2"/>
                <a:cs typeface="FreeSans" pitchFamily="2"/>
              </a:rPr>
              <a:t> </a:t>
            </a:r>
            <a:r>
              <a:rPr lang="en-US" sz="2200" b="1" i="0" u="none" strike="noStrike" kern="1200" cap="none">
                <a:ln>
                  <a:noFill/>
                </a:ln>
                <a:latin typeface="Consolas" panose="020B0609020204030204" pitchFamily="49" charset="0"/>
                <a:ea typeface="Droid Sans Fallback" pitchFamily="2"/>
                <a:cs typeface="FreeSans" pitchFamily="2"/>
              </a:rPr>
              <a:t>-E</a:t>
            </a:r>
            <a:r>
              <a:rPr lang="en-US" sz="2200" b="0" i="0" u="none" strike="noStrike" kern="1200" cap="none">
                <a:ln>
                  <a:noFill/>
                </a:ln>
                <a:latin typeface="Consolas" panose="020B0609020204030204" pitchFamily="49" charset="0"/>
                <a:ea typeface="Droid Sans Fallback" pitchFamily="2"/>
                <a:cs typeface="FreeSans" pitchFamily="2"/>
              </a:rPr>
              <a:t> -quiet -v -imultiarch x86_64-linux-gnu program.c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-mtune=generic -march=x86-64 -fpch-preprocess -o program.i</a:t>
            </a:r>
          </a:p>
        </p:txBody>
      </p:sp>
      <p:sp>
        <p:nvSpPr>
          <p:cNvPr id="5" name="TextBox 4">
            <a:extLst>
              <a:ext uri="{FF2B5EF4-FFF2-40B4-BE49-F238E27FC236}">
                <a16:creationId xmlns:a16="http://schemas.microsoft.com/office/drawing/2014/main" id="{D501820E-67FA-4049-9DF6-738579D97CD2}"/>
              </a:ext>
            </a:extLst>
          </p:cNvPr>
          <p:cNvSpPr txBox="1"/>
          <p:nvPr/>
        </p:nvSpPr>
        <p:spPr>
          <a:xfrm>
            <a:off x="746875" y="3855166"/>
            <a:ext cx="8769846" cy="108846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cc1</a:t>
            </a:r>
            <a:r>
              <a:rPr lang="en-US" sz="2200" b="0" i="0" u="none" strike="noStrike" kern="1200" cap="none">
                <a:ln>
                  <a:noFill/>
                </a:ln>
                <a:latin typeface="Consolas" panose="020B0609020204030204" pitchFamily="49" charset="0"/>
                <a:ea typeface="Droid Sans Fallback" pitchFamily="2"/>
                <a:cs typeface="FreeSans" pitchFamily="2"/>
              </a:rPr>
              <a:t> -fpreprocessed program.i -quiet -dumpbase program.c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-mtune=generic -march=x86-64 -auxbase program -version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-o program.s</a:t>
            </a:r>
          </a:p>
        </p:txBody>
      </p:sp>
      <p:sp>
        <p:nvSpPr>
          <p:cNvPr id="6" name="TextBox 5">
            <a:extLst>
              <a:ext uri="{FF2B5EF4-FFF2-40B4-BE49-F238E27FC236}">
                <a16:creationId xmlns:a16="http://schemas.microsoft.com/office/drawing/2014/main" id="{7BEEF43A-02BF-449F-9F18-74DE823C3998}"/>
              </a:ext>
            </a:extLst>
          </p:cNvPr>
          <p:cNvSpPr txBox="1"/>
          <p:nvPr/>
        </p:nvSpPr>
        <p:spPr>
          <a:xfrm>
            <a:off x="805793" y="5917032"/>
            <a:ext cx="8769846" cy="1088463"/>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collect2</a:t>
            </a:r>
            <a:r>
              <a:rPr lang="en-US" sz="2200" b="0" i="0" u="none" strike="noStrike" kern="1200" cap="none">
                <a:ln>
                  <a:noFill/>
                </a:ln>
                <a:latin typeface="Consolas" panose="020B0609020204030204" pitchFamily="49" charset="0"/>
                <a:ea typeface="Droid Sans Fallback" pitchFamily="2"/>
                <a:cs typeface="FreeSans" pitchFamily="2"/>
              </a:rPr>
              <a:t> </a:t>
            </a:r>
            <a:r>
              <a:rPr lang="en-US" sz="22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&lt;....&gt;</a:t>
            </a:r>
            <a:r>
              <a:rPr lang="en-US" sz="2200" b="0" i="0" u="none" strike="noStrike" kern="1200" cap="none">
                <a:ln>
                  <a:noFill/>
                </a:ln>
                <a:latin typeface="Consolas" panose="020B0609020204030204" pitchFamily="49" charset="0"/>
                <a:ea typeface="Droid Sans Fallback" pitchFamily="2"/>
                <a:cs typeface="FreeSans" pitchFamily="2"/>
              </a:rPr>
              <a:t> program.o -lgcc --as-needed -lgcc_s --no-as-needed -lc -lgcc --as-needed -lgcc_s </a:t>
            </a:r>
            <a:br>
              <a:rPr lang="en-US" sz="2200" b="0" i="0" u="none" strike="noStrike" kern="1200" cap="none">
                <a:ln>
                  <a:noFill/>
                </a:ln>
                <a:latin typeface="Consolas" panose="020B0609020204030204" pitchFamily="49" charset="0"/>
                <a:ea typeface="Droid Sans Fallback" pitchFamily="2"/>
                <a:cs typeface="FreeSans" pitchFamily="2"/>
              </a:rPr>
            </a:br>
            <a:r>
              <a:rPr lang="en-US" sz="2200" b="0" i="0" u="none" strike="noStrike" kern="1200" cap="none">
                <a:ln>
                  <a:noFill/>
                </a:ln>
                <a:latin typeface="Consolas" panose="020B0609020204030204" pitchFamily="49" charset="0"/>
                <a:ea typeface="Droid Sans Fallback" pitchFamily="2"/>
                <a:cs typeface="FreeSans" pitchFamily="2"/>
              </a:rPr>
              <a:t>--no-as-needed crtn.o</a:t>
            </a:r>
          </a:p>
        </p:txBody>
      </p:sp>
      <p:sp>
        <p:nvSpPr>
          <p:cNvPr id="7" name="TextBox 6">
            <a:extLst>
              <a:ext uri="{FF2B5EF4-FFF2-40B4-BE49-F238E27FC236}">
                <a16:creationId xmlns:a16="http://schemas.microsoft.com/office/drawing/2014/main" id="{C606634C-2A0A-4CF8-9B45-BEDF1F3D5FC7}"/>
              </a:ext>
            </a:extLst>
          </p:cNvPr>
          <p:cNvSpPr txBox="1"/>
          <p:nvPr/>
        </p:nvSpPr>
        <p:spPr>
          <a:xfrm>
            <a:off x="806785" y="5250848"/>
            <a:ext cx="8769846" cy="427769"/>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200" b="1" i="0" u="none" strike="noStrike" kern="1200" cap="none">
                <a:ln>
                  <a:noFill/>
                </a:ln>
                <a:latin typeface="Consolas" panose="020B0609020204030204" pitchFamily="49" charset="0"/>
                <a:ea typeface="Droid Sans Fallback" pitchFamily="2"/>
                <a:cs typeface="FreeSans" pitchFamily="2"/>
              </a:rPr>
              <a:t>as</a:t>
            </a:r>
            <a:r>
              <a:rPr lang="en-US" sz="2200" b="0" i="0" u="none" strike="noStrike" kern="1200" cap="none">
                <a:ln>
                  <a:noFill/>
                </a:ln>
                <a:latin typeface="Consolas" panose="020B0609020204030204" pitchFamily="49" charset="0"/>
                <a:ea typeface="Droid Sans Fallback" pitchFamily="2"/>
                <a:cs typeface="FreeSans" pitchFamily="2"/>
              </a:rPr>
              <a:t> -v --64 -o program.o program.s</a:t>
            </a:r>
          </a:p>
        </p:txBody>
      </p:sp>
      <p:sp>
        <p:nvSpPr>
          <p:cNvPr id="10" name="Номер слайда 9">
            <a:extLst>
              <a:ext uri="{FF2B5EF4-FFF2-40B4-BE49-F238E27FC236}">
                <a16:creationId xmlns:a16="http://schemas.microsoft.com/office/drawing/2014/main" id="{88895B88-F12B-4FCD-B28C-84998CECD466}"/>
              </a:ext>
            </a:extLst>
          </p:cNvPr>
          <p:cNvSpPr>
            <a:spLocks noGrp="1"/>
          </p:cNvSpPr>
          <p:nvPr>
            <p:ph type="sldNum" sz="quarter" idx="12"/>
          </p:nvPr>
        </p:nvSpPr>
        <p:spPr/>
        <p:txBody>
          <a:bodyPr/>
          <a:lstStyle/>
          <a:p>
            <a:pPr lvl="0"/>
            <a:fld id="{68F8BB4E-8157-42A7-A178-28A1B7158100}" type="slidenum">
              <a:rPr lang="en-US" smtClean="0"/>
              <a:t>6</a:t>
            </a:fld>
            <a:endParaRPr lang="en-US"/>
          </a:p>
        </p:txBody>
      </p:sp>
      <p:cxnSp>
        <p:nvCxnSpPr>
          <p:cNvPr id="12" name="Соединитель: уступ 11">
            <a:extLst>
              <a:ext uri="{FF2B5EF4-FFF2-40B4-BE49-F238E27FC236}">
                <a16:creationId xmlns:a16="http://schemas.microsoft.com/office/drawing/2014/main" id="{D2702DC1-4D12-4B45-A6BA-C9BFCC91BAF9}"/>
              </a:ext>
            </a:extLst>
          </p:cNvPr>
          <p:cNvCxnSpPr>
            <a:cxnSpLocks/>
            <a:endCxn id="4" idx="1"/>
          </p:cNvCxnSpPr>
          <p:nvPr/>
        </p:nvCxnSpPr>
        <p:spPr>
          <a:xfrm rot="16200000" flipH="1">
            <a:off x="224111" y="2490348"/>
            <a:ext cx="802652" cy="24287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Соединитель: уступ 13">
            <a:extLst>
              <a:ext uri="{FF2B5EF4-FFF2-40B4-BE49-F238E27FC236}">
                <a16:creationId xmlns:a16="http://schemas.microsoft.com/office/drawing/2014/main" id="{88A1F288-C537-414F-B3E1-5145282D2A7C}"/>
              </a:ext>
            </a:extLst>
          </p:cNvPr>
          <p:cNvCxnSpPr>
            <a:cxnSpLocks/>
            <a:endCxn id="5" idx="1"/>
          </p:cNvCxnSpPr>
          <p:nvPr/>
        </p:nvCxnSpPr>
        <p:spPr>
          <a:xfrm rot="16200000" flipH="1">
            <a:off x="-280458" y="3372065"/>
            <a:ext cx="1811788" cy="24287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Соединитель: уступ 15">
            <a:extLst>
              <a:ext uri="{FF2B5EF4-FFF2-40B4-BE49-F238E27FC236}">
                <a16:creationId xmlns:a16="http://schemas.microsoft.com/office/drawing/2014/main" id="{122AE476-71D4-4390-BB3E-7DFD2A1CD179}"/>
              </a:ext>
            </a:extLst>
          </p:cNvPr>
          <p:cNvCxnSpPr>
            <a:cxnSpLocks/>
            <a:endCxn id="7" idx="1"/>
          </p:cNvCxnSpPr>
          <p:nvPr/>
        </p:nvCxnSpPr>
        <p:spPr>
          <a:xfrm rot="16200000" flipH="1">
            <a:off x="-972247" y="3685701"/>
            <a:ext cx="3254276" cy="30378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Соединитель: уступ 18">
            <a:extLst>
              <a:ext uri="{FF2B5EF4-FFF2-40B4-BE49-F238E27FC236}">
                <a16:creationId xmlns:a16="http://schemas.microsoft.com/office/drawing/2014/main" id="{A5D70D1A-CA48-463A-8C36-8BAF26F2BAAC}"/>
              </a:ext>
            </a:extLst>
          </p:cNvPr>
          <p:cNvCxnSpPr>
            <a:cxnSpLocks/>
            <a:endCxn id="6" idx="1"/>
          </p:cNvCxnSpPr>
          <p:nvPr/>
        </p:nvCxnSpPr>
        <p:spPr>
          <a:xfrm rot="16200000" flipH="1">
            <a:off x="-1470511" y="4184960"/>
            <a:ext cx="4250806" cy="30180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B107B6-84F3-4D9B-B5DC-A38476CFDB11}"/>
              </a:ext>
            </a:extLst>
          </p:cNvPr>
          <p:cNvSpPr txBox="1">
            <a:spLocks noGrp="1"/>
          </p:cNvSpPr>
          <p:nvPr>
            <p:ph type="title" idx="4294967295"/>
          </p:nvPr>
        </p:nvSpPr>
        <p:spPr>
          <a:xfrm>
            <a:off x="548640" y="182880"/>
            <a:ext cx="9071640" cy="1079280"/>
          </a:xfrm>
        </p:spPr>
        <p:txBody>
          <a:bodyPr vert="horz"/>
          <a:lstStyle/>
          <a:p>
            <a:pPr lvl="0" rtl="0"/>
            <a:r>
              <a:rPr lang="en-US" sz="6000"/>
              <a:t>GAS: макроассемблер</a:t>
            </a:r>
          </a:p>
        </p:txBody>
      </p:sp>
      <p:sp>
        <p:nvSpPr>
          <p:cNvPr id="3" name="Текст 2">
            <a:extLst>
              <a:ext uri="{FF2B5EF4-FFF2-40B4-BE49-F238E27FC236}">
                <a16:creationId xmlns:a16="http://schemas.microsoft.com/office/drawing/2014/main" id="{912CDEBC-6979-49ED-A73E-F0D98E1C66D4}"/>
              </a:ext>
            </a:extLst>
          </p:cNvPr>
          <p:cNvSpPr txBox="1">
            <a:spLocks noGrp="1"/>
          </p:cNvSpPr>
          <p:nvPr>
            <p:ph type="body" idx="4294967295"/>
          </p:nvPr>
        </p:nvSpPr>
        <p:spPr>
          <a:xfrm>
            <a:off x="255240" y="1262160"/>
            <a:ext cx="9071640" cy="731519"/>
          </a:xfrm>
        </p:spPr>
        <p:txBody>
          <a:bodyPr vert="horz"/>
          <a:lstStyle/>
          <a:p>
            <a:pPr lvl="0" rtl="0">
              <a:buSzPct val="45000"/>
            </a:pPr>
            <a:r>
              <a:rPr lang="en-US"/>
              <a:t>Макросы</a:t>
            </a:r>
          </a:p>
        </p:txBody>
      </p:sp>
      <p:sp>
        <p:nvSpPr>
          <p:cNvPr id="4" name="Полилиния: фигура 3">
            <a:extLst>
              <a:ext uri="{FF2B5EF4-FFF2-40B4-BE49-F238E27FC236}">
                <a16:creationId xmlns:a16="http://schemas.microsoft.com/office/drawing/2014/main" id="{27E49CC6-AA68-4490-BA01-1BBDFA6794D9}"/>
              </a:ext>
            </a:extLst>
          </p:cNvPr>
          <p:cNvSpPr/>
          <p:nvPr/>
        </p:nvSpPr>
        <p:spPr>
          <a:xfrm>
            <a:off x="255240" y="2011679"/>
            <a:ext cx="6949440" cy="342351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.macro </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.if</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\to-\from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.endm</a:t>
            </a:r>
          </a:p>
        </p:txBody>
      </p:sp>
      <p:sp>
        <p:nvSpPr>
          <p:cNvPr id="5" name="Заголовок 4">
            <a:extLst>
              <a:ext uri="{FF2B5EF4-FFF2-40B4-BE49-F238E27FC236}">
                <a16:creationId xmlns:a16="http://schemas.microsoft.com/office/drawing/2014/main" id="{72E8693A-75CC-4F58-B2DA-E7F85A5983B0}"/>
              </a:ext>
            </a:extLst>
          </p:cNvPr>
          <p:cNvSpPr txBox="1">
            <a:spLocks noGrp="1"/>
          </p:cNvSpPr>
          <p:nvPr>
            <p:ph type="title" idx="4294967295"/>
          </p:nvPr>
        </p:nvSpPr>
        <p:spPr>
          <a:xfrm>
            <a:off x="438119" y="6309360"/>
            <a:ext cx="9071640" cy="914400"/>
          </a:xfrm>
        </p:spPr>
        <p:txBody>
          <a:bodyPr vert="horz"/>
          <a:lstStyle/>
          <a:p>
            <a:pPr lvl="0" rtl="0"/>
            <a:r>
              <a:rPr lang="en-US">
                <a:solidFill>
                  <a:srgbClr val="FF3333"/>
                </a:solidFill>
              </a:rPr>
              <a:t>Как использовать этот макрос?</a:t>
            </a:r>
          </a:p>
        </p:txBody>
      </p:sp>
      <p:sp>
        <p:nvSpPr>
          <p:cNvPr id="6" name="Номер слайда 5">
            <a:extLst>
              <a:ext uri="{FF2B5EF4-FFF2-40B4-BE49-F238E27FC236}">
                <a16:creationId xmlns:a16="http://schemas.microsoft.com/office/drawing/2014/main" id="{740F0CB7-CBA0-49AE-8429-6B91124ADEAB}"/>
              </a:ext>
            </a:extLst>
          </p:cNvPr>
          <p:cNvSpPr>
            <a:spLocks noGrp="1"/>
          </p:cNvSpPr>
          <p:nvPr>
            <p:ph type="sldNum" sz="quarter" idx="12"/>
          </p:nvPr>
        </p:nvSpPr>
        <p:spPr/>
        <p:txBody>
          <a:bodyPr/>
          <a:lstStyle/>
          <a:p>
            <a:pPr lvl="0"/>
            <a:fld id="{68F8BB4E-8157-42A7-A178-28A1B7158100}" type="slidenum">
              <a:rPr lang="en-US" smtClean="0"/>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CB9166-8C68-4FB0-B088-F9E5F31F5663}"/>
              </a:ext>
            </a:extLst>
          </p:cNvPr>
          <p:cNvSpPr txBox="1">
            <a:spLocks noGrp="1"/>
          </p:cNvSpPr>
          <p:nvPr>
            <p:ph type="title" idx="4294967295"/>
          </p:nvPr>
        </p:nvSpPr>
        <p:spPr>
          <a:xfrm>
            <a:off x="558360" y="81720"/>
            <a:ext cx="9071640" cy="1170720"/>
          </a:xfrm>
        </p:spPr>
        <p:txBody>
          <a:bodyPr vert="horz"/>
          <a:lstStyle/>
          <a:p>
            <a:pPr lvl="0" rtl="0"/>
            <a:r>
              <a:rPr lang="en-US" sz="6000"/>
              <a:t>GAS: макроассемблер</a:t>
            </a:r>
          </a:p>
        </p:txBody>
      </p:sp>
      <p:sp>
        <p:nvSpPr>
          <p:cNvPr id="3" name="Текст 2">
            <a:extLst>
              <a:ext uri="{FF2B5EF4-FFF2-40B4-BE49-F238E27FC236}">
                <a16:creationId xmlns:a16="http://schemas.microsoft.com/office/drawing/2014/main" id="{DB6FD9C6-54CE-41EF-B0DD-19679F1A74EA}"/>
              </a:ext>
            </a:extLst>
          </p:cNvPr>
          <p:cNvSpPr txBox="1">
            <a:spLocks noGrp="1"/>
          </p:cNvSpPr>
          <p:nvPr>
            <p:ph type="body" idx="4294967295"/>
          </p:nvPr>
        </p:nvSpPr>
        <p:spPr>
          <a:xfrm>
            <a:off x="255240" y="1262160"/>
            <a:ext cx="9071640" cy="731519"/>
          </a:xfrm>
        </p:spPr>
        <p:txBody>
          <a:bodyPr vert="horz"/>
          <a:lstStyle/>
          <a:p>
            <a:pPr lvl="0" rtl="0">
              <a:buSzPct val="45000"/>
            </a:pPr>
            <a:r>
              <a:rPr lang="en-US"/>
              <a:t>Макросы</a:t>
            </a:r>
          </a:p>
        </p:txBody>
      </p:sp>
      <p:sp>
        <p:nvSpPr>
          <p:cNvPr id="4" name="Полилиния: фигура 3">
            <a:extLst>
              <a:ext uri="{FF2B5EF4-FFF2-40B4-BE49-F238E27FC236}">
                <a16:creationId xmlns:a16="http://schemas.microsoft.com/office/drawing/2014/main" id="{B9A55A8F-50B6-4B54-8358-080EAF0AF546}"/>
              </a:ext>
            </a:extLst>
          </p:cNvPr>
          <p:cNvSpPr/>
          <p:nvPr/>
        </p:nvSpPr>
        <p:spPr>
          <a:xfrm>
            <a:off x="255240" y="2011680"/>
            <a:ext cx="6949440" cy="34161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.macro </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a:t>
            </a: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.if </a:t>
            </a: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\to-\from</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3600" b="0" i="0" u="none" strike="noStrike" kern="1200" cap="none">
                <a:ln>
                  <a:noFill/>
                </a:ln>
                <a:solidFill>
                  <a:srgbClr val="0000FF"/>
                </a:solidFill>
                <a:latin typeface="Consolas" panose="020B0609020204030204" pitchFamily="49" charset="0"/>
                <a:ea typeface="Droid Sans Fallback" pitchFamily="2"/>
                <a:cs typeface="FreeSans" pitchFamily="2"/>
              </a:rPr>
              <a:t>.endm</a:t>
            </a:r>
          </a:p>
        </p:txBody>
      </p:sp>
      <p:sp>
        <p:nvSpPr>
          <p:cNvPr id="5" name="Полилиния: фигура 4">
            <a:extLst>
              <a:ext uri="{FF2B5EF4-FFF2-40B4-BE49-F238E27FC236}">
                <a16:creationId xmlns:a16="http://schemas.microsoft.com/office/drawing/2014/main" id="{34B64A3D-C99B-427E-A472-BFB72FA80F54}"/>
              </a:ext>
            </a:extLst>
          </p:cNvPr>
          <p:cNvSpPr/>
          <p:nvPr/>
        </p:nvSpPr>
        <p:spPr>
          <a:xfrm>
            <a:off x="8229600" y="3108959"/>
            <a:ext cx="640080" cy="548640"/>
          </a:xfrm>
          <a:custGeom>
            <a:avLst>
              <a:gd name="f0" fmla="val 10707"/>
              <a:gd name="f1" fmla="val 5135"/>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Полилиния: фигура 5">
            <a:extLst>
              <a:ext uri="{FF2B5EF4-FFF2-40B4-BE49-F238E27FC236}">
                <a16:creationId xmlns:a16="http://schemas.microsoft.com/office/drawing/2014/main" id="{08C932CE-AE91-4EE4-897F-E1D9CC43A572}"/>
              </a:ext>
            </a:extLst>
          </p:cNvPr>
          <p:cNvSpPr/>
          <p:nvPr/>
        </p:nvSpPr>
        <p:spPr>
          <a:xfrm>
            <a:off x="7406640" y="3749040"/>
            <a:ext cx="2468880" cy="24688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.long 0</a:t>
            </a:r>
            <a:b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.long 1</a:t>
            </a:r>
            <a:b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a:t>
            </a:r>
            <a:b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.long 5</a:t>
            </a:r>
          </a:p>
        </p:txBody>
      </p:sp>
      <p:sp>
        <p:nvSpPr>
          <p:cNvPr id="7" name="Полилиния: фигура 6">
            <a:extLst>
              <a:ext uri="{FF2B5EF4-FFF2-40B4-BE49-F238E27FC236}">
                <a16:creationId xmlns:a16="http://schemas.microsoft.com/office/drawing/2014/main" id="{20E838F5-1EEC-42EC-ADAC-69F6B4EBF090}"/>
              </a:ext>
            </a:extLst>
          </p:cNvPr>
          <p:cNvSpPr/>
          <p:nvPr/>
        </p:nvSpPr>
        <p:spPr>
          <a:xfrm>
            <a:off x="7498440" y="2103120"/>
            <a:ext cx="2468880" cy="9147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3600" b="0" i="0" u="none" strike="noStrike" kern="1200" cap="none">
                <a:ln>
                  <a:noFill/>
                </a:ln>
                <a:solidFill>
                  <a:srgbClr val="000000"/>
                </a:solidFill>
                <a:latin typeface="Consolas" panose="020B0609020204030204" pitchFamily="49" charset="0"/>
                <a:ea typeface="Droid Sans Fallback" pitchFamily="2"/>
                <a:cs typeface="FreeSans" pitchFamily="2"/>
              </a:rPr>
              <a:t>sum 0, 5</a:t>
            </a:r>
          </a:p>
        </p:txBody>
      </p:sp>
      <p:pic>
        <p:nvPicPr>
          <p:cNvPr id="8" name="Рисунок 7">
            <a:extLst>
              <a:ext uri="{FF2B5EF4-FFF2-40B4-BE49-F238E27FC236}">
                <a16:creationId xmlns:a16="http://schemas.microsoft.com/office/drawing/2014/main" id="{09D253FC-7400-4259-87A9-EF8A24A1E8A4}"/>
              </a:ext>
            </a:extLst>
          </p:cNvPr>
          <p:cNvPicPr>
            <a:picLocks noChangeAspect="1"/>
          </p:cNvPicPr>
          <p:nvPr/>
        </p:nvPicPr>
        <p:blipFill>
          <a:blip r:embed="rId3">
            <a:lum/>
            <a:alphaModFix/>
          </a:blip>
          <a:srcRect/>
          <a:stretch>
            <a:fillRect/>
          </a:stretch>
        </p:blipFill>
        <p:spPr>
          <a:xfrm>
            <a:off x="0" y="5532120"/>
            <a:ext cx="2176200" cy="1965960"/>
          </a:xfrm>
          <a:prstGeom prst="rect">
            <a:avLst/>
          </a:prstGeom>
          <a:noFill/>
          <a:ln>
            <a:noFill/>
          </a:ln>
        </p:spPr>
      </p:pic>
      <p:sp>
        <p:nvSpPr>
          <p:cNvPr id="9" name="Полилиния: фигура 8">
            <a:extLst>
              <a:ext uri="{FF2B5EF4-FFF2-40B4-BE49-F238E27FC236}">
                <a16:creationId xmlns:a16="http://schemas.microsoft.com/office/drawing/2014/main" id="{31065899-FD8C-48FA-AD41-3D00903AACBF}"/>
              </a:ext>
            </a:extLst>
          </p:cNvPr>
          <p:cNvSpPr/>
          <p:nvPr/>
        </p:nvSpPr>
        <p:spPr>
          <a:xfrm>
            <a:off x="2103120" y="6492240"/>
            <a:ext cx="7772400" cy="822960"/>
          </a:xfrm>
          <a:custGeom>
            <a:avLst>
              <a:gd name="f0" fmla="val -1036"/>
              <a:gd name="f1" fmla="val 13704"/>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hlinkClick r:id="rId4"/>
              </a:rPr>
              <a:t>https://sourceware.org/binutils/docs/as/Macro.html</a:t>
            </a:r>
            <a:endParaRPr lang="en-US" sz="2600" b="0" i="0" u="none" strike="noStrike" kern="1200" cap="none">
              <a:ln>
                <a:noFill/>
              </a:ln>
              <a:latin typeface="Liberation Sans" pitchFamily="18"/>
              <a:ea typeface="Droid Sans Fallback" pitchFamily="2"/>
              <a:cs typeface="FreeSans" pitchFamily="2"/>
            </a:endParaRPr>
          </a:p>
        </p:txBody>
      </p:sp>
      <p:sp>
        <p:nvSpPr>
          <p:cNvPr id="10" name="Номер слайда 9">
            <a:extLst>
              <a:ext uri="{FF2B5EF4-FFF2-40B4-BE49-F238E27FC236}">
                <a16:creationId xmlns:a16="http://schemas.microsoft.com/office/drawing/2014/main" id="{BC4613E1-2032-4D09-9CAD-C483AAF47D08}"/>
              </a:ext>
            </a:extLst>
          </p:cNvPr>
          <p:cNvSpPr>
            <a:spLocks noGrp="1"/>
          </p:cNvSpPr>
          <p:nvPr>
            <p:ph type="sldNum" sz="quarter" idx="12"/>
          </p:nvPr>
        </p:nvSpPr>
        <p:spPr/>
        <p:txBody>
          <a:bodyPr/>
          <a:lstStyle/>
          <a:p>
            <a:pPr lvl="0"/>
            <a:fld id="{68F8BB4E-8157-42A7-A178-28A1B7158100}"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337F6918-B9A8-4C50-8368-1121F38AB184}"/>
              </a:ext>
            </a:extLst>
          </p:cNvPr>
          <p:cNvSpPr txBox="1">
            <a:spLocks noGrp="1"/>
          </p:cNvSpPr>
          <p:nvPr>
            <p:ph type="body" idx="4294967295"/>
          </p:nvPr>
        </p:nvSpPr>
        <p:spPr>
          <a:xfrm>
            <a:off x="291240" y="1278000"/>
            <a:ext cx="9071640" cy="505620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p:txBody>
      </p:sp>
      <p:sp>
        <p:nvSpPr>
          <p:cNvPr id="3" name="Полилиния: фигура 2">
            <a:extLst>
              <a:ext uri="{FF2B5EF4-FFF2-40B4-BE49-F238E27FC236}">
                <a16:creationId xmlns:a16="http://schemas.microsoft.com/office/drawing/2014/main" id="{1547ECB0-FAB8-4815-A8F5-C83BF3466FAD}"/>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8391DA02-8C05-4BAE-A698-2660C15C8EA9}"/>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C746EA24-EE09-4795-8ECE-585577FAD659}"/>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pic>
        <p:nvPicPr>
          <p:cNvPr id="6" name="Рисунок 5">
            <a:extLst>
              <a:ext uri="{FF2B5EF4-FFF2-40B4-BE49-F238E27FC236}">
                <a16:creationId xmlns:a16="http://schemas.microsoft.com/office/drawing/2014/main" id="{50062497-A641-47A7-B702-04C5DFF285C5}"/>
              </a:ext>
            </a:extLst>
          </p:cNvPr>
          <p:cNvPicPr>
            <a:picLocks noChangeAspect="1"/>
          </p:cNvPicPr>
          <p:nvPr/>
        </p:nvPicPr>
        <p:blipFill>
          <a:blip r:embed="rId3">
            <a:lum/>
            <a:alphaModFix/>
          </a:blip>
          <a:srcRect/>
          <a:stretch>
            <a:fillRect/>
          </a:stretch>
        </p:blipFill>
        <p:spPr>
          <a:xfrm>
            <a:off x="530280" y="1938600"/>
            <a:ext cx="3675959" cy="1993320"/>
          </a:xfrm>
          <a:prstGeom prst="rect">
            <a:avLst/>
          </a:prstGeom>
          <a:noFill/>
          <a:ln>
            <a:noFill/>
          </a:ln>
        </p:spPr>
      </p:pic>
      <p:sp>
        <p:nvSpPr>
          <p:cNvPr id="7" name="Номер слайда 6">
            <a:extLst>
              <a:ext uri="{FF2B5EF4-FFF2-40B4-BE49-F238E27FC236}">
                <a16:creationId xmlns:a16="http://schemas.microsoft.com/office/drawing/2014/main" id="{C1A6232F-4658-4BE5-91E9-583838741C77}"/>
              </a:ext>
            </a:extLst>
          </p:cNvPr>
          <p:cNvSpPr>
            <a:spLocks noGrp="1"/>
          </p:cNvSpPr>
          <p:nvPr>
            <p:ph type="sldNum" sz="quarter" idx="12"/>
          </p:nvPr>
        </p:nvSpPr>
        <p:spPr/>
        <p:txBody>
          <a:bodyPr/>
          <a:lstStyle/>
          <a:p>
            <a:pPr lvl="0"/>
            <a:fld id="{68F8BB4E-8157-42A7-A178-28A1B7158100}" type="slidenum">
              <a:rPr lang="en-US" smtClean="0"/>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28FD54DF-C9B7-42A9-9F8F-0437662D10D5}"/>
              </a:ext>
            </a:extLst>
          </p:cNvPr>
          <p:cNvSpPr txBox="1">
            <a:spLocks noGrp="1"/>
          </p:cNvSpPr>
          <p:nvPr>
            <p:ph type="body" idx="4294967295"/>
          </p:nvPr>
        </p:nvSpPr>
        <p:spPr>
          <a:xfrm>
            <a:off x="291240" y="1278000"/>
            <a:ext cx="9071640" cy="505620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a:p>
            <a:pPr lvl="0" rtl="0">
              <a:buSzPct val="45000"/>
            </a:pPr>
            <a:r>
              <a:rPr lang="en-US"/>
              <a:t>Комментарии</a:t>
            </a:r>
          </a:p>
        </p:txBody>
      </p:sp>
      <p:sp>
        <p:nvSpPr>
          <p:cNvPr id="3" name="Полилиния: фигура 2">
            <a:extLst>
              <a:ext uri="{FF2B5EF4-FFF2-40B4-BE49-F238E27FC236}">
                <a16:creationId xmlns:a16="http://schemas.microsoft.com/office/drawing/2014/main" id="{2C7C9B6B-8A02-4802-A67D-E2668D991A39}"/>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B28DF8CB-E292-4380-8D89-067FB188A2D0}"/>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71BE1C62-2ACB-4848-B1D9-AC1D0462F24E}"/>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sp>
        <p:nvSpPr>
          <p:cNvPr id="6" name="Полилиния: фигура 5">
            <a:extLst>
              <a:ext uri="{FF2B5EF4-FFF2-40B4-BE49-F238E27FC236}">
                <a16:creationId xmlns:a16="http://schemas.microsoft.com/office/drawing/2014/main" id="{164FAF0E-B4F6-48EE-86C4-D2691D6AAE92}"/>
              </a:ext>
            </a:extLst>
          </p:cNvPr>
          <p:cNvSpPr/>
          <p:nvPr/>
        </p:nvSpPr>
        <p:spPr>
          <a:xfrm>
            <a:off x="5212080" y="484632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ja   .L3   # 12   *jcc_1</a:t>
            </a:r>
          </a:p>
        </p:txBody>
      </p:sp>
      <p:pic>
        <p:nvPicPr>
          <p:cNvPr id="7" name="Рисунок 6">
            <a:extLst>
              <a:ext uri="{FF2B5EF4-FFF2-40B4-BE49-F238E27FC236}">
                <a16:creationId xmlns:a16="http://schemas.microsoft.com/office/drawing/2014/main" id="{12F8ECF4-21A6-423E-9FF7-C72BF0C2DA9F}"/>
              </a:ext>
            </a:extLst>
          </p:cNvPr>
          <p:cNvPicPr>
            <a:picLocks noChangeAspect="1"/>
          </p:cNvPicPr>
          <p:nvPr/>
        </p:nvPicPr>
        <p:blipFill>
          <a:blip r:embed="rId3">
            <a:lum/>
            <a:alphaModFix/>
          </a:blip>
          <a:srcRect/>
          <a:stretch>
            <a:fillRect/>
          </a:stretch>
        </p:blipFill>
        <p:spPr>
          <a:xfrm>
            <a:off x="530640" y="1938960"/>
            <a:ext cx="3675959" cy="1993320"/>
          </a:xfrm>
          <a:prstGeom prst="rect">
            <a:avLst/>
          </a:prstGeom>
          <a:noFill/>
          <a:ln>
            <a:noFill/>
          </a:ln>
        </p:spPr>
      </p:pic>
      <p:sp>
        <p:nvSpPr>
          <p:cNvPr id="8" name="Номер слайда 7">
            <a:extLst>
              <a:ext uri="{FF2B5EF4-FFF2-40B4-BE49-F238E27FC236}">
                <a16:creationId xmlns:a16="http://schemas.microsoft.com/office/drawing/2014/main" id="{630A6C18-40BB-4432-A415-E0EBCAE6553E}"/>
              </a:ext>
            </a:extLst>
          </p:cNvPr>
          <p:cNvSpPr>
            <a:spLocks noGrp="1"/>
          </p:cNvSpPr>
          <p:nvPr>
            <p:ph type="sldNum" sz="quarter" idx="12"/>
          </p:nvPr>
        </p:nvSpPr>
        <p:spPr/>
        <p:txBody>
          <a:bodyPr/>
          <a:lstStyle/>
          <a:p>
            <a:pPr lvl="0"/>
            <a:fld id="{68F8BB4E-8157-42A7-A178-28A1B7158100}" type="slidenum">
              <a:rPr lang="en-US" smtClean="0"/>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99EBC681-9AFC-4428-A9A9-3B5173E76D15}"/>
              </a:ext>
            </a:extLst>
          </p:cNvPr>
          <p:cNvSpPr txBox="1">
            <a:spLocks noGrp="1"/>
          </p:cNvSpPr>
          <p:nvPr>
            <p:ph type="body" idx="4294967295"/>
          </p:nvPr>
        </p:nvSpPr>
        <p:spPr>
          <a:xfrm>
            <a:off x="291240" y="1252439"/>
            <a:ext cx="9071640" cy="551412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a:p>
            <a:pPr lvl="0" rtl="0">
              <a:buSzPct val="45000"/>
            </a:pPr>
            <a:r>
              <a:rPr lang="en-US"/>
              <a:t>Комментарии</a:t>
            </a:r>
          </a:p>
          <a:p>
            <a:pPr lvl="0" rtl="0">
              <a:buSzPct val="45000"/>
            </a:pPr>
            <a:r>
              <a:rPr lang="en-US"/>
              <a:t>Дополнительные</a:t>
            </a:r>
            <a:br>
              <a:rPr lang="en-US"/>
            </a:br>
            <a:r>
              <a:rPr lang="en-US"/>
              <a:t>возможности</a:t>
            </a:r>
          </a:p>
        </p:txBody>
      </p:sp>
      <p:sp>
        <p:nvSpPr>
          <p:cNvPr id="3" name="Полилиния: фигура 2">
            <a:extLst>
              <a:ext uri="{FF2B5EF4-FFF2-40B4-BE49-F238E27FC236}">
                <a16:creationId xmlns:a16="http://schemas.microsoft.com/office/drawing/2014/main" id="{D7DD0876-4C94-4590-82D9-D540CB374D4D}"/>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94F7BEB5-B118-4EE0-8FD4-77604343AB94}"/>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2503DED5-D148-44B4-87F8-FC5DBD7EAE5C}"/>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sp>
        <p:nvSpPr>
          <p:cNvPr id="6" name="Полилиния: фигура 5">
            <a:extLst>
              <a:ext uri="{FF2B5EF4-FFF2-40B4-BE49-F238E27FC236}">
                <a16:creationId xmlns:a16="http://schemas.microsoft.com/office/drawing/2014/main" id="{E62D5854-A14E-4349-A3E2-0090DEBAD109}"/>
              </a:ext>
            </a:extLst>
          </p:cNvPr>
          <p:cNvSpPr/>
          <p:nvPr/>
        </p:nvSpPr>
        <p:spPr>
          <a:xfrm>
            <a:off x="5212080" y="484632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ja   .L3   # 12   *jcc_1</a:t>
            </a:r>
          </a:p>
        </p:txBody>
      </p:sp>
      <p:sp>
        <p:nvSpPr>
          <p:cNvPr id="7" name="Полилиния: фигура 6">
            <a:extLst>
              <a:ext uri="{FF2B5EF4-FFF2-40B4-BE49-F238E27FC236}">
                <a16:creationId xmlns:a16="http://schemas.microsoft.com/office/drawing/2014/main" id="{C547A3CE-BB31-4479-9093-14CC3F7A7116}"/>
              </a:ext>
            </a:extLst>
          </p:cNvPr>
          <p:cNvSpPr/>
          <p:nvPr/>
        </p:nvSpPr>
        <p:spPr>
          <a:xfrm>
            <a:off x="5212080" y="5577840"/>
            <a:ext cx="3931920" cy="822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LM Mono 12" pitchFamily="17"/>
                <a:ea typeface="Droid Sans Fallback" pitchFamily="2"/>
                <a:cs typeface="FreeSans" pitchFamily="2"/>
              </a:rPr>
              <a:t>melvin: .long .</a:t>
            </a:r>
          </a:p>
        </p:txBody>
      </p:sp>
      <p:sp>
        <p:nvSpPr>
          <p:cNvPr id="8" name="Заголовок 7">
            <a:extLst>
              <a:ext uri="{FF2B5EF4-FFF2-40B4-BE49-F238E27FC236}">
                <a16:creationId xmlns:a16="http://schemas.microsoft.com/office/drawing/2014/main" id="{3CF70556-BE5D-4455-840C-AD4607FF4FCA}"/>
              </a:ext>
            </a:extLst>
          </p:cNvPr>
          <p:cNvSpPr txBox="1">
            <a:spLocks noGrp="1"/>
          </p:cNvSpPr>
          <p:nvPr>
            <p:ph type="title" idx="4294967295"/>
          </p:nvPr>
        </p:nvSpPr>
        <p:spPr>
          <a:xfrm>
            <a:off x="457200" y="6583679"/>
            <a:ext cx="9071640" cy="914400"/>
          </a:xfrm>
        </p:spPr>
        <p:txBody>
          <a:bodyPr vert="horz"/>
          <a:lstStyle/>
          <a:p>
            <a:pPr lvl="0" rtl="0"/>
            <a:r>
              <a:rPr lang="en-US">
                <a:solidFill>
                  <a:srgbClr val="FF3333"/>
                </a:solidFill>
              </a:rPr>
              <a:t>Что содержит melvin?</a:t>
            </a:r>
          </a:p>
        </p:txBody>
      </p:sp>
      <p:pic>
        <p:nvPicPr>
          <p:cNvPr id="9" name="Рисунок 8">
            <a:extLst>
              <a:ext uri="{FF2B5EF4-FFF2-40B4-BE49-F238E27FC236}">
                <a16:creationId xmlns:a16="http://schemas.microsoft.com/office/drawing/2014/main" id="{A5194355-79A0-49B6-B5FF-BB76617551ED}"/>
              </a:ext>
            </a:extLst>
          </p:cNvPr>
          <p:cNvPicPr>
            <a:picLocks noChangeAspect="1"/>
          </p:cNvPicPr>
          <p:nvPr/>
        </p:nvPicPr>
        <p:blipFill>
          <a:blip r:embed="rId3">
            <a:lum/>
            <a:alphaModFix/>
          </a:blip>
          <a:srcRect/>
          <a:stretch>
            <a:fillRect/>
          </a:stretch>
        </p:blipFill>
        <p:spPr>
          <a:xfrm>
            <a:off x="530640" y="1938960"/>
            <a:ext cx="3675959" cy="1993320"/>
          </a:xfrm>
          <a:prstGeom prst="rect">
            <a:avLst/>
          </a:prstGeom>
          <a:noFill/>
          <a:ln>
            <a:noFill/>
          </a:ln>
        </p:spPr>
      </p:pic>
      <p:sp>
        <p:nvSpPr>
          <p:cNvPr id="10" name="Номер слайда 9">
            <a:extLst>
              <a:ext uri="{FF2B5EF4-FFF2-40B4-BE49-F238E27FC236}">
                <a16:creationId xmlns:a16="http://schemas.microsoft.com/office/drawing/2014/main" id="{7564CBE7-98F3-4A24-B08D-CE9228DB408E}"/>
              </a:ext>
            </a:extLst>
          </p:cNvPr>
          <p:cNvSpPr>
            <a:spLocks noGrp="1"/>
          </p:cNvSpPr>
          <p:nvPr>
            <p:ph type="sldNum" sz="quarter" idx="12"/>
          </p:nvPr>
        </p:nvSpPr>
        <p:spPr/>
        <p:txBody>
          <a:bodyPr/>
          <a:lstStyle/>
          <a:p>
            <a:pPr lvl="0"/>
            <a:fld id="{68F8BB4E-8157-42A7-A178-28A1B7158100}" type="slidenum">
              <a:rPr lang="en-US" smtClean="0"/>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CEC7B0E-84AB-478F-B227-3FE3BF9A42D0}"/>
              </a:ext>
            </a:extLst>
          </p:cNvPr>
          <p:cNvSpPr txBox="1">
            <a:spLocks noGrp="1"/>
          </p:cNvSpPr>
          <p:nvPr>
            <p:ph type="body" idx="4294967295"/>
          </p:nvPr>
        </p:nvSpPr>
        <p:spPr>
          <a:xfrm>
            <a:off x="291240" y="1252439"/>
            <a:ext cx="9071640" cy="5514120"/>
          </a:xfrm>
        </p:spPr>
        <p:txBody>
          <a:bodyPr vert="horz"/>
          <a:lstStyle/>
          <a:p>
            <a:pPr lvl="0" rtl="0">
              <a:buSzPct val="45000"/>
            </a:pPr>
            <a:r>
              <a:rPr lang="en-US"/>
              <a:t>Макросы</a:t>
            </a:r>
            <a:br>
              <a:rPr lang="en-US"/>
            </a:br>
            <a:br>
              <a:rPr lang="en-US"/>
            </a:br>
            <a:br>
              <a:rPr lang="en-US"/>
            </a:br>
            <a:br>
              <a:rPr lang="en-US"/>
            </a:br>
            <a:br>
              <a:rPr lang="en-US"/>
            </a:br>
            <a:endParaRPr lang="en-US"/>
          </a:p>
          <a:p>
            <a:pPr lvl="0" rtl="0">
              <a:buSzPct val="45000"/>
            </a:pPr>
            <a:r>
              <a:rPr lang="en-US"/>
              <a:t>Включение файлов</a:t>
            </a:r>
          </a:p>
          <a:p>
            <a:pPr lvl="0" rtl="0">
              <a:buSzPct val="45000"/>
            </a:pPr>
            <a:r>
              <a:rPr lang="en-US"/>
              <a:t>Комментарии</a:t>
            </a:r>
          </a:p>
          <a:p>
            <a:pPr lvl="0" rtl="0">
              <a:buSzPct val="45000"/>
            </a:pPr>
            <a:r>
              <a:rPr lang="en-US"/>
              <a:t>Дополнительные</a:t>
            </a:r>
            <a:br>
              <a:rPr lang="en-US"/>
            </a:br>
            <a:r>
              <a:rPr lang="en-US"/>
              <a:t>возможности</a:t>
            </a:r>
          </a:p>
        </p:txBody>
      </p:sp>
      <p:sp>
        <p:nvSpPr>
          <p:cNvPr id="3" name="Полилиния: фигура 2">
            <a:extLst>
              <a:ext uri="{FF2B5EF4-FFF2-40B4-BE49-F238E27FC236}">
                <a16:creationId xmlns:a16="http://schemas.microsoft.com/office/drawing/2014/main" id="{52734792-3D3C-40AE-BBCF-E936F06DB7BD}"/>
              </a:ext>
            </a:extLst>
          </p:cNvPr>
          <p:cNvSpPr/>
          <p:nvPr/>
        </p:nvSpPr>
        <p:spPr>
          <a:xfrm>
            <a:off x="5212080" y="1220400"/>
            <a:ext cx="4572000" cy="26200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FF"/>
                </a:solidFill>
                <a:latin typeface="LM Mono 12" pitchFamily="17"/>
                <a:ea typeface="Droid Sans Fallback" pitchFamily="2"/>
                <a:cs typeface="FreeSans" pitchFamily="2"/>
              </a:rPr>
              <a:t>.macro </a:t>
            </a:r>
            <a:r>
              <a:rPr lang="en-US" sz="2400" b="0" i="0" u="none" strike="noStrike" kern="1200" cap="none">
                <a:ln>
                  <a:noFill/>
                </a:ln>
                <a:solidFill>
                  <a:srgbClr val="000000"/>
                </a:solidFill>
                <a:latin typeface="LM Mono 12" pitchFamily="17"/>
                <a:ea typeface="Droid Sans Fallback" pitchFamily="2"/>
                <a:cs typeface="FreeSans" pitchFamily="2"/>
              </a:rPr>
              <a:t> sum from=0, to=5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.long   \from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.if     \to-\from</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sum     "(\from+1)",\to</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  .endif</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.endm</a:t>
            </a:r>
          </a:p>
        </p:txBody>
      </p:sp>
      <p:sp>
        <p:nvSpPr>
          <p:cNvPr id="4" name="Заголовок 3">
            <a:extLst>
              <a:ext uri="{FF2B5EF4-FFF2-40B4-BE49-F238E27FC236}">
                <a16:creationId xmlns:a16="http://schemas.microsoft.com/office/drawing/2014/main" id="{7AB42E34-F920-4124-A52B-1A66D1543594}"/>
              </a:ext>
            </a:extLst>
          </p:cNvPr>
          <p:cNvSpPr txBox="1">
            <a:spLocks noGrp="1"/>
          </p:cNvSpPr>
          <p:nvPr>
            <p:ph type="title" idx="4294967295"/>
          </p:nvPr>
        </p:nvSpPr>
        <p:spPr>
          <a:xfrm>
            <a:off x="558720" y="81720"/>
            <a:ext cx="9071640" cy="1170720"/>
          </a:xfrm>
        </p:spPr>
        <p:txBody>
          <a:bodyPr vert="horz"/>
          <a:lstStyle/>
          <a:p>
            <a:pPr lvl="0" rtl="0"/>
            <a:r>
              <a:rPr lang="en-US" sz="6000"/>
              <a:t>GAS: макроассемблер</a:t>
            </a:r>
          </a:p>
        </p:txBody>
      </p:sp>
      <p:sp>
        <p:nvSpPr>
          <p:cNvPr id="5" name="Полилиния: фигура 4">
            <a:extLst>
              <a:ext uri="{FF2B5EF4-FFF2-40B4-BE49-F238E27FC236}">
                <a16:creationId xmlns:a16="http://schemas.microsoft.com/office/drawing/2014/main" id="{4DDECBB7-1DA2-436E-BF10-D310B39D925C}"/>
              </a:ext>
            </a:extLst>
          </p:cNvPr>
          <p:cNvSpPr/>
          <p:nvPr/>
        </p:nvSpPr>
        <p:spPr>
          <a:xfrm>
            <a:off x="5212440" y="420624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.include other.s</a:t>
            </a:r>
          </a:p>
        </p:txBody>
      </p:sp>
      <p:sp>
        <p:nvSpPr>
          <p:cNvPr id="6" name="Полилиния: фигура 5">
            <a:extLst>
              <a:ext uri="{FF2B5EF4-FFF2-40B4-BE49-F238E27FC236}">
                <a16:creationId xmlns:a16="http://schemas.microsoft.com/office/drawing/2014/main" id="{44E6E149-1989-4769-A606-BB8DCCD23973}"/>
              </a:ext>
            </a:extLst>
          </p:cNvPr>
          <p:cNvSpPr/>
          <p:nvPr/>
        </p:nvSpPr>
        <p:spPr>
          <a:xfrm>
            <a:off x="5212080" y="4846320"/>
            <a:ext cx="4572000" cy="457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LM Mono 12" pitchFamily="17"/>
                <a:ea typeface="Droid Sans Fallback" pitchFamily="2"/>
                <a:cs typeface="FreeSans" pitchFamily="2"/>
              </a:rPr>
              <a:t>ja   .L3   # 12   *jcc_1</a:t>
            </a:r>
          </a:p>
        </p:txBody>
      </p:sp>
      <p:sp>
        <p:nvSpPr>
          <p:cNvPr id="7" name="Полилиния: фигура 6">
            <a:extLst>
              <a:ext uri="{FF2B5EF4-FFF2-40B4-BE49-F238E27FC236}">
                <a16:creationId xmlns:a16="http://schemas.microsoft.com/office/drawing/2014/main" id="{21F9A6EA-6C59-418F-93DB-30C8154CF10B}"/>
              </a:ext>
            </a:extLst>
          </p:cNvPr>
          <p:cNvSpPr/>
          <p:nvPr/>
        </p:nvSpPr>
        <p:spPr>
          <a:xfrm>
            <a:off x="5212080" y="5577840"/>
            <a:ext cx="3931920" cy="13715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0"/>
              </a:spcAft>
              <a:buNone/>
              <a:tabLst/>
            </a:pPr>
            <a:r>
              <a:rPr lang="en-US" sz="2800" b="0" i="0" u="none" strike="noStrike" kern="1200" cap="none">
                <a:ln>
                  <a:noFill/>
                </a:ln>
                <a:latin typeface="LM Mono 12" pitchFamily="17"/>
                <a:ea typeface="Droid Sans Fallback" pitchFamily="2"/>
                <a:cs typeface="FreeSans" pitchFamily="2"/>
              </a:rPr>
              <a:t>// melvin = &amp;melvin</a:t>
            </a:r>
            <a:br>
              <a:rPr lang="en-US" sz="2800" b="0" i="0" u="none" strike="noStrike" kern="1200" cap="none">
                <a:ln>
                  <a:noFill/>
                </a:ln>
                <a:latin typeface="LM Mono 12" pitchFamily="17"/>
                <a:ea typeface="Droid Sans Fallback" pitchFamily="2"/>
                <a:cs typeface="FreeSans" pitchFamily="2"/>
              </a:rPr>
            </a:br>
            <a:r>
              <a:rPr lang="en-US" sz="2800" b="0" i="0" u="none" strike="noStrike" kern="1200" cap="none">
                <a:ln>
                  <a:noFill/>
                </a:ln>
                <a:latin typeface="LM Mono 12" pitchFamily="17"/>
                <a:ea typeface="Droid Sans Fallback" pitchFamily="2"/>
                <a:cs typeface="FreeSans" pitchFamily="2"/>
              </a:rPr>
              <a:t>melvin: .long .</a:t>
            </a:r>
          </a:p>
        </p:txBody>
      </p:sp>
      <p:pic>
        <p:nvPicPr>
          <p:cNvPr id="8" name="Рисунок 7">
            <a:extLst>
              <a:ext uri="{FF2B5EF4-FFF2-40B4-BE49-F238E27FC236}">
                <a16:creationId xmlns:a16="http://schemas.microsoft.com/office/drawing/2014/main" id="{E64EA0C2-CA1B-492A-BB33-E07FEE8A1018}"/>
              </a:ext>
            </a:extLst>
          </p:cNvPr>
          <p:cNvPicPr>
            <a:picLocks noChangeAspect="1"/>
          </p:cNvPicPr>
          <p:nvPr/>
        </p:nvPicPr>
        <p:blipFill>
          <a:blip r:embed="rId3">
            <a:lum/>
            <a:alphaModFix/>
          </a:blip>
          <a:srcRect/>
          <a:stretch>
            <a:fillRect/>
          </a:stretch>
        </p:blipFill>
        <p:spPr>
          <a:xfrm>
            <a:off x="530640" y="1938960"/>
            <a:ext cx="3675959" cy="1993320"/>
          </a:xfrm>
          <a:prstGeom prst="rect">
            <a:avLst/>
          </a:prstGeom>
          <a:noFill/>
          <a:ln>
            <a:noFill/>
          </a:ln>
        </p:spPr>
      </p:pic>
      <p:sp>
        <p:nvSpPr>
          <p:cNvPr id="9" name="Номер слайда 8">
            <a:extLst>
              <a:ext uri="{FF2B5EF4-FFF2-40B4-BE49-F238E27FC236}">
                <a16:creationId xmlns:a16="http://schemas.microsoft.com/office/drawing/2014/main" id="{AEC16A72-413F-446E-B592-08B0EF4A1E7D}"/>
              </a:ext>
            </a:extLst>
          </p:cNvPr>
          <p:cNvSpPr>
            <a:spLocks noGrp="1"/>
          </p:cNvSpPr>
          <p:nvPr>
            <p:ph type="sldNum" sz="quarter" idx="12"/>
          </p:nvPr>
        </p:nvSpPr>
        <p:spPr/>
        <p:txBody>
          <a:bodyPr/>
          <a:lstStyle/>
          <a:p>
            <a:pPr lvl="0"/>
            <a:fld id="{68F8BB4E-8157-42A7-A178-28A1B7158100}" type="slidenum">
              <a:rPr lang="en-US" smtClean="0"/>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59FB744-4F5A-44D5-A122-6221221566FD}"/>
              </a:ext>
            </a:extLst>
          </p:cNvPr>
          <p:cNvSpPr txBox="1">
            <a:spLocks noGrp="1"/>
          </p:cNvSpPr>
          <p:nvPr>
            <p:ph type="title" idx="4294967295"/>
          </p:nvPr>
        </p:nvSpPr>
        <p:spPr/>
        <p:txBody>
          <a:bodyPr vert="horz">
            <a:spAutoFit/>
          </a:bodyPr>
          <a:lstStyle/>
          <a:p>
            <a:pPr lvl="0" rtl="0"/>
            <a:r>
              <a:rPr lang="en-US" sz="6000"/>
              <a:t>Локальные метки</a:t>
            </a:r>
          </a:p>
        </p:txBody>
      </p:sp>
      <p:sp>
        <p:nvSpPr>
          <p:cNvPr id="3" name="Полилиния: фигура 2">
            <a:extLst>
              <a:ext uri="{FF2B5EF4-FFF2-40B4-BE49-F238E27FC236}">
                <a16:creationId xmlns:a16="http://schemas.microsoft.com/office/drawing/2014/main" id="{4B0E8019-7787-43DA-BAE8-4FCE3F60B225}"/>
              </a:ext>
            </a:extLst>
          </p:cNvPr>
          <p:cNvSpPr/>
          <p:nvPr/>
        </p:nvSpPr>
        <p:spPr>
          <a:xfrm>
            <a:off x="274320" y="1737359"/>
            <a:ext cx="3840479" cy="51206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.L2</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.L1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.L2:</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.L3</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jle     .L3</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$0,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.L2</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.L3:</a:t>
            </a:r>
          </a:p>
        </p:txBody>
      </p:sp>
      <p:sp>
        <p:nvSpPr>
          <p:cNvPr id="4" name="Полилиния: фигура 3">
            <a:extLst>
              <a:ext uri="{FF2B5EF4-FFF2-40B4-BE49-F238E27FC236}">
                <a16:creationId xmlns:a16="http://schemas.microsoft.com/office/drawing/2014/main" id="{F32656C8-EA9A-44F7-A53C-906C6EC22774}"/>
              </a:ext>
            </a:extLst>
          </p:cNvPr>
          <p:cNvSpPr/>
          <p:nvPr/>
        </p:nvSpPr>
        <p:spPr>
          <a:xfrm>
            <a:off x="5212080" y="1645920"/>
            <a:ext cx="3840479" cy="51206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1f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b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1b</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1:</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$-9,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jge     1f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$2,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jle     1f</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cmpl    $0, %edi</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    jg      1b</a:t>
            </a:r>
          </a:p>
          <a:p>
            <a:pPr marL="0" marR="0" lvl="0" indent="0" rtl="0" hangingPunct="0">
              <a:lnSpc>
                <a:spcPct val="100000"/>
              </a:lnSpc>
              <a:spcBef>
                <a:spcPts val="0"/>
              </a:spcBef>
              <a:spcAft>
                <a:spcPts val="0"/>
              </a:spcAft>
              <a:buNone/>
              <a:tabLst/>
            </a:pPr>
            <a:r>
              <a:rPr lang="en-US" sz="2200" b="0" i="0" u="none" strike="noStrike" kern="1200" cap="none">
                <a:ln>
                  <a:noFill/>
                </a:ln>
                <a:solidFill>
                  <a:srgbClr val="000000"/>
                </a:solidFill>
                <a:latin typeface="Consolas" panose="020B0609020204030204" pitchFamily="49" charset="0"/>
                <a:ea typeface="Droid Sans Fallback" pitchFamily="2"/>
                <a:cs typeface="FreeSans" pitchFamily="2"/>
              </a:rPr>
              <a:t>1:</a:t>
            </a:r>
          </a:p>
        </p:txBody>
      </p:sp>
      <p:sp>
        <p:nvSpPr>
          <p:cNvPr id="5" name="Полилиния: фигура 4">
            <a:extLst>
              <a:ext uri="{FF2B5EF4-FFF2-40B4-BE49-F238E27FC236}">
                <a16:creationId xmlns:a16="http://schemas.microsoft.com/office/drawing/2014/main" id="{40856535-040A-4BC0-BF16-158B0E20D9DD}"/>
              </a:ext>
            </a:extLst>
          </p:cNvPr>
          <p:cNvSpPr/>
          <p:nvPr/>
        </p:nvSpPr>
        <p:spPr>
          <a:xfrm>
            <a:off x="4443840" y="3749040"/>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6" name="Номер слайда 5">
            <a:extLst>
              <a:ext uri="{FF2B5EF4-FFF2-40B4-BE49-F238E27FC236}">
                <a16:creationId xmlns:a16="http://schemas.microsoft.com/office/drawing/2014/main" id="{BFEA1304-16F6-441E-9616-B7B051DF05BA}"/>
              </a:ext>
            </a:extLst>
          </p:cNvPr>
          <p:cNvSpPr>
            <a:spLocks noGrp="1"/>
          </p:cNvSpPr>
          <p:nvPr>
            <p:ph type="sldNum" sz="quarter" idx="12"/>
          </p:nvPr>
        </p:nvSpPr>
        <p:spPr/>
        <p:txBody>
          <a:bodyPr/>
          <a:lstStyle/>
          <a:p>
            <a:pPr lvl="0"/>
            <a:fld id="{68F8BB4E-8157-42A7-A178-28A1B7158100}" type="slidenum">
              <a:rPr lang="en-US" smtClean="0"/>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CB2B37-2669-458A-95BA-5F017971086D}"/>
              </a:ext>
            </a:extLst>
          </p:cNvPr>
          <p:cNvSpPr txBox="1">
            <a:spLocks noGrp="1"/>
          </p:cNvSpPr>
          <p:nvPr>
            <p:ph type="title" idx="4294967295"/>
          </p:nvPr>
        </p:nvSpPr>
        <p:spPr>
          <a:xfrm>
            <a:off x="503999" y="91440"/>
            <a:ext cx="9071640" cy="1262160"/>
          </a:xfrm>
        </p:spPr>
        <p:txBody>
          <a:bodyPr vert="horz"/>
          <a:lstStyle/>
          <a:p>
            <a:pPr lvl="0" rtl="0"/>
            <a:r>
              <a:rPr lang="en-US"/>
              <a:t>objdump: дизассемблирование</a:t>
            </a:r>
          </a:p>
        </p:txBody>
      </p:sp>
      <p:sp>
        <p:nvSpPr>
          <p:cNvPr id="3" name="TextBox 2">
            <a:extLst>
              <a:ext uri="{FF2B5EF4-FFF2-40B4-BE49-F238E27FC236}">
                <a16:creationId xmlns:a16="http://schemas.microsoft.com/office/drawing/2014/main" id="{A33CD35B-264C-49E4-BB5A-78E344D6AE30}"/>
              </a:ext>
            </a:extLst>
          </p:cNvPr>
          <p:cNvSpPr txBox="1"/>
          <p:nvPr/>
        </p:nvSpPr>
        <p:spPr>
          <a:xfrm>
            <a:off x="274320" y="1371599"/>
            <a:ext cx="5716225" cy="938293"/>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as fact.s --64 -o fact.o</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a:t>
            </a:r>
            <a:r>
              <a:rPr lang="en-US" sz="2800" b="1" i="0" u="none" strike="noStrike" kern="1200" cap="none">
                <a:ln>
                  <a:noFill/>
                </a:ln>
                <a:latin typeface="Consolas" panose="020B0609020204030204" pitchFamily="49" charset="0"/>
                <a:ea typeface="Droid Sans Fallback" pitchFamily="2"/>
                <a:cs typeface="FreeSans" pitchFamily="2"/>
              </a:rPr>
              <a:t>objdump</a:t>
            </a:r>
            <a:r>
              <a:rPr lang="en-US" sz="2800" b="0" i="0" u="none" strike="noStrike" kern="1200" cap="none">
                <a:ln>
                  <a:noFill/>
                </a:ln>
                <a:latin typeface="Consolas" panose="020B0609020204030204" pitchFamily="49" charset="0"/>
                <a:ea typeface="Droid Sans Fallback" pitchFamily="2"/>
                <a:cs typeface="FreeSans" pitchFamily="2"/>
              </a:rPr>
              <a:t> -d fact.o &gt; fact.d</a:t>
            </a:r>
          </a:p>
        </p:txBody>
      </p:sp>
      <p:sp>
        <p:nvSpPr>
          <p:cNvPr id="4" name="Полилиния: фигура 3">
            <a:extLst>
              <a:ext uri="{FF2B5EF4-FFF2-40B4-BE49-F238E27FC236}">
                <a16:creationId xmlns:a16="http://schemas.microsoft.com/office/drawing/2014/main" id="{58AF5425-9D94-4626-9200-9CD3005A64A6}"/>
              </a:ext>
            </a:extLst>
          </p:cNvPr>
          <p:cNvSpPr/>
          <p:nvPr/>
        </p:nvSpPr>
        <p:spPr>
          <a:xfrm>
            <a:off x="274320" y="2560319"/>
            <a:ext cx="2651760" cy="45427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sp>
        <p:nvSpPr>
          <p:cNvPr id="5" name="Полилиния: фигура 4">
            <a:extLst>
              <a:ext uri="{FF2B5EF4-FFF2-40B4-BE49-F238E27FC236}">
                <a16:creationId xmlns:a16="http://schemas.microsoft.com/office/drawing/2014/main" id="{BBFF1D2B-1C29-4545-8A22-1F3B56652540}"/>
              </a:ext>
            </a:extLst>
          </p:cNvPr>
          <p:cNvSpPr/>
          <p:nvPr/>
        </p:nvSpPr>
        <p:spPr>
          <a:xfrm>
            <a:off x="3087013" y="2542120"/>
            <a:ext cx="6620257" cy="4560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fact.o:     file format elf64-x86-64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Disassembly of section .text: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0000000000000000 &lt;fact&gt;: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0:	83 ff 01           cmp    $0x1,%edi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3:	b8 01 00 00 00     mov    $0x1,%eax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8:	76 13              jbe    1d &lt;fact+0x1d&gt;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a:	66 0f 1f 44 00 00  nopw   0x0(%rax,%rax,1)</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10:	0f af c7           imul   %edi,%eax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13:	83 ef 01           sub    $0x1,%edi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16:	83 ff 01           cmp    $0x1,%edi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19:	75 f5              jne    10 &lt;fact+0x10&gt;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1b:	f3 c3              repz retq</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1d:	f3 c3              repz retq</a:t>
            </a:r>
          </a:p>
        </p:txBody>
      </p:sp>
      <p:sp>
        <p:nvSpPr>
          <p:cNvPr id="6" name="Номер слайда 5">
            <a:extLst>
              <a:ext uri="{FF2B5EF4-FFF2-40B4-BE49-F238E27FC236}">
                <a16:creationId xmlns:a16="http://schemas.microsoft.com/office/drawing/2014/main" id="{21189272-52CB-4D1E-9E26-985CC306C425}"/>
              </a:ext>
            </a:extLst>
          </p:cNvPr>
          <p:cNvSpPr>
            <a:spLocks noGrp="1"/>
          </p:cNvSpPr>
          <p:nvPr>
            <p:ph type="sldNum" sz="quarter" idx="12"/>
          </p:nvPr>
        </p:nvSpPr>
        <p:spPr/>
        <p:txBody>
          <a:bodyPr/>
          <a:lstStyle/>
          <a:p>
            <a:pPr lvl="0"/>
            <a:fld id="{68F8BB4E-8157-42A7-A178-28A1B7158100}" type="slidenum">
              <a:rPr lang="en-US" smtClean="0"/>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5417CE-F679-4470-B29A-AFC58A318698}"/>
              </a:ext>
            </a:extLst>
          </p:cNvPr>
          <p:cNvSpPr txBox="1">
            <a:spLocks noGrp="1"/>
          </p:cNvSpPr>
          <p:nvPr>
            <p:ph type="title" idx="4294967295"/>
          </p:nvPr>
        </p:nvSpPr>
        <p:spPr>
          <a:xfrm>
            <a:off x="503999" y="91440"/>
            <a:ext cx="9071640" cy="1262160"/>
          </a:xfrm>
        </p:spPr>
        <p:txBody>
          <a:bodyPr vert="horz"/>
          <a:lstStyle/>
          <a:p>
            <a:pPr lvl="0" rtl="0"/>
            <a:r>
              <a:rPr lang="en-US"/>
              <a:t>objdump: дизассемблирование</a:t>
            </a:r>
          </a:p>
        </p:txBody>
      </p:sp>
      <p:sp>
        <p:nvSpPr>
          <p:cNvPr id="3" name="TextBox 2">
            <a:extLst>
              <a:ext uri="{FF2B5EF4-FFF2-40B4-BE49-F238E27FC236}">
                <a16:creationId xmlns:a16="http://schemas.microsoft.com/office/drawing/2014/main" id="{47575FC8-CE8C-4721-AA5A-D2FBB997D653}"/>
              </a:ext>
            </a:extLst>
          </p:cNvPr>
          <p:cNvSpPr txBox="1"/>
          <p:nvPr/>
        </p:nvSpPr>
        <p:spPr>
          <a:xfrm>
            <a:off x="274320" y="1371599"/>
            <a:ext cx="5716225" cy="938293"/>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as fact.s --64 -o fact.o</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objdump -d fact.o &gt; fact.d</a:t>
            </a:r>
          </a:p>
        </p:txBody>
      </p:sp>
      <p:sp>
        <p:nvSpPr>
          <p:cNvPr id="4" name="Полилиния: фигура 3">
            <a:extLst>
              <a:ext uri="{FF2B5EF4-FFF2-40B4-BE49-F238E27FC236}">
                <a16:creationId xmlns:a16="http://schemas.microsoft.com/office/drawing/2014/main" id="{2F9B19FA-3E36-4285-995C-EABE0A7F2669}"/>
              </a:ext>
            </a:extLst>
          </p:cNvPr>
          <p:cNvSpPr/>
          <p:nvPr/>
        </p:nvSpPr>
        <p:spPr>
          <a:xfrm>
            <a:off x="274320" y="2560319"/>
            <a:ext cx="2651760" cy="48463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movl  $1,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jbe .L4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4,,10</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.p2align 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imull %edi, %eax</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subl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cmpl  $1, %edi</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jne .L3</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.L4:</a:t>
            </a:r>
          </a:p>
          <a:p>
            <a:pPr marL="0" marR="0" lvl="0" indent="0" rtl="0" hangingPunct="0">
              <a:lnSpc>
                <a:spcPct val="100000"/>
              </a:lnSpc>
              <a:spcBef>
                <a:spcPts val="0"/>
              </a:spcBef>
              <a:spcAft>
                <a:spcPts val="0"/>
              </a:spcAft>
              <a:buNone/>
              <a:tabLst/>
            </a:pPr>
            <a:r>
              <a:rPr lang="en-US" sz="1800" b="0" i="0" u="none" strike="noStrike" kern="1200" cap="none">
                <a:ln>
                  <a:noFill/>
                </a:ln>
                <a:solidFill>
                  <a:srgbClr val="000000"/>
                </a:solidFill>
                <a:latin typeface="Consolas" panose="020B0609020204030204" pitchFamily="49" charset="0"/>
                <a:ea typeface="Droid Sans Fallback" pitchFamily="2"/>
                <a:cs typeface="FreeSans" pitchFamily="2"/>
              </a:rPr>
              <a:t>  rep; ret</a:t>
            </a:r>
          </a:p>
        </p:txBody>
      </p:sp>
      <p:pic>
        <p:nvPicPr>
          <p:cNvPr id="5" name="Рисунок 4">
            <a:extLst>
              <a:ext uri="{FF2B5EF4-FFF2-40B4-BE49-F238E27FC236}">
                <a16:creationId xmlns:a16="http://schemas.microsoft.com/office/drawing/2014/main" id="{73EDE835-1891-48B4-8663-8B9395AD7178}"/>
              </a:ext>
            </a:extLst>
          </p:cNvPr>
          <p:cNvPicPr>
            <a:picLocks noChangeAspect="1"/>
          </p:cNvPicPr>
          <p:nvPr/>
        </p:nvPicPr>
        <p:blipFill>
          <a:blip r:embed="rId3">
            <a:lum/>
            <a:alphaModFix/>
          </a:blip>
          <a:srcRect/>
          <a:stretch>
            <a:fillRect/>
          </a:stretch>
        </p:blipFill>
        <p:spPr>
          <a:xfrm>
            <a:off x="329040" y="2194920"/>
            <a:ext cx="6986160" cy="5230440"/>
          </a:xfrm>
          <a:prstGeom prst="rect">
            <a:avLst/>
          </a:prstGeom>
          <a:noFill/>
          <a:ln>
            <a:noFill/>
          </a:ln>
        </p:spPr>
      </p:pic>
      <p:sp>
        <p:nvSpPr>
          <p:cNvPr id="6" name="Полилиния: фигура 5">
            <a:extLst>
              <a:ext uri="{FF2B5EF4-FFF2-40B4-BE49-F238E27FC236}">
                <a16:creationId xmlns:a16="http://schemas.microsoft.com/office/drawing/2014/main" id="{F0A265E8-25F6-493C-9E32-9907F25A43B1}"/>
              </a:ext>
            </a:extLst>
          </p:cNvPr>
          <p:cNvSpPr/>
          <p:nvPr/>
        </p:nvSpPr>
        <p:spPr>
          <a:xfrm>
            <a:off x="6035040" y="2468880"/>
            <a:ext cx="3931920" cy="1828800"/>
          </a:xfrm>
          <a:custGeom>
            <a:avLst>
              <a:gd name="f0" fmla="val -462"/>
              <a:gd name="f1" fmla="val 31194"/>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Увы, дизассемблер </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иногда сложно </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снова ассемблировать</a:t>
            </a:r>
          </a:p>
        </p:txBody>
      </p:sp>
      <p:sp>
        <p:nvSpPr>
          <p:cNvPr id="7" name="Номер слайда 6">
            <a:extLst>
              <a:ext uri="{FF2B5EF4-FFF2-40B4-BE49-F238E27FC236}">
                <a16:creationId xmlns:a16="http://schemas.microsoft.com/office/drawing/2014/main" id="{CB7866F5-E660-4115-8E67-382F86518FE3}"/>
              </a:ext>
            </a:extLst>
          </p:cNvPr>
          <p:cNvSpPr>
            <a:spLocks noGrp="1"/>
          </p:cNvSpPr>
          <p:nvPr>
            <p:ph type="sldNum" sz="quarter" idx="12"/>
          </p:nvPr>
        </p:nvSpPr>
        <p:spPr/>
        <p:txBody>
          <a:bodyPr/>
          <a:lstStyle/>
          <a:p>
            <a:pPr lvl="0"/>
            <a:fld id="{68F8BB4E-8157-42A7-A178-28A1B7158100}" type="slidenum">
              <a:rPr lang="en-US" smtClean="0"/>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2E9754-78B8-4B9B-B2C0-8C75A548E58A}"/>
              </a:ext>
            </a:extLst>
          </p:cNvPr>
          <p:cNvSpPr txBox="1">
            <a:spLocks noGrp="1"/>
          </p:cNvSpPr>
          <p:nvPr>
            <p:ph type="title" idx="4294967295"/>
          </p:nvPr>
        </p:nvSpPr>
        <p:spPr>
          <a:xfrm>
            <a:off x="172800" y="91440"/>
            <a:ext cx="9784080" cy="1133280"/>
          </a:xfrm>
        </p:spPr>
        <p:txBody>
          <a:bodyPr vert="horz"/>
          <a:lstStyle/>
          <a:p>
            <a:pPr lvl="0" rtl="0"/>
            <a:r>
              <a:rPr lang="en-US"/>
              <a:t>Усложненный пример факториала</a:t>
            </a:r>
          </a:p>
        </p:txBody>
      </p:sp>
      <p:sp>
        <p:nvSpPr>
          <p:cNvPr id="3" name="Полилиния: фигура 2">
            <a:extLst>
              <a:ext uri="{FF2B5EF4-FFF2-40B4-BE49-F238E27FC236}">
                <a16:creationId xmlns:a16="http://schemas.microsoft.com/office/drawing/2014/main" id="{A13FFE15-AB9B-4065-B6D8-5DB9A6B94779}"/>
              </a:ext>
            </a:extLst>
          </p:cNvPr>
          <p:cNvSpPr/>
          <p:nvPr/>
        </p:nvSpPr>
        <p:spPr>
          <a:xfrm>
            <a:off x="548640" y="1828800"/>
            <a:ext cx="4081882" cy="354787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unsigned</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fact (unsigned x)</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4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  return </a:t>
            </a:r>
            <a:br>
              <a:rPr lang="en-US" sz="2400" b="0" i="0" u="none" strike="noStrike" kern="1200" cap="none">
                <a:ln>
                  <a:noFill/>
                </a:ln>
                <a:latin typeface="Consolas" panose="020B0609020204030204" pitchFamily="49" charset="0"/>
                <a:ea typeface="Droid Sans Fallback" pitchFamily="2"/>
                <a:cs typeface="FreeSans" pitchFamily="2"/>
              </a:rPr>
            </a:br>
            <a:r>
              <a:rPr lang="en-US" sz="24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400" b="0" i="0" u="none" strike="noStrike" kern="1200" cap="none">
                <a:ln>
                  <a:noFill/>
                </a:ln>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516E1894-5FDE-42E8-A3A0-47865E725F8F}"/>
              </a:ext>
            </a:extLst>
          </p:cNvPr>
          <p:cNvSpPr/>
          <p:nvPr/>
        </p:nvSpPr>
        <p:spPr>
          <a:xfrm>
            <a:off x="4937760" y="1828800"/>
            <a:ext cx="4682520" cy="354787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 (void)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unsigned f =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fact</a:t>
            </a:r>
            <a:r>
              <a:rPr lang="en-US" sz="2600" b="0" i="0" u="none" strike="noStrike" kern="1200" cap="none">
                <a:ln>
                  <a:noFill/>
                </a:ln>
                <a:latin typeface="Consolas" panose="020B0609020204030204" pitchFamily="49" charset="0"/>
                <a:ea typeface="Droid Sans Fallback" pitchFamily="2"/>
                <a:cs typeface="FreeSans" pitchFamily="2"/>
              </a:rPr>
              <a:t>(5);</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printf</a:t>
            </a:r>
            <a:r>
              <a:rPr lang="en-US" sz="2600" b="0" i="0" u="none" strike="noStrike" kern="1200" cap="none">
                <a:ln>
                  <a:noFill/>
                </a:ln>
                <a:latin typeface="Consolas" panose="020B0609020204030204" pitchFamily="49" charset="0"/>
                <a:ea typeface="Droid Sans Fallback" pitchFamily="2"/>
                <a:cs typeface="FreeSans" pitchFamily="2"/>
              </a:rPr>
              <a:t> (“%u\n”, f);</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FE8174D9-32C1-409B-A06B-C8E16D861F58}"/>
              </a:ext>
            </a:extLst>
          </p:cNvPr>
          <p:cNvSpPr/>
          <p:nvPr/>
        </p:nvSpPr>
        <p:spPr>
          <a:xfrm>
            <a:off x="731519" y="1280520"/>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fact.c</a:t>
            </a:r>
          </a:p>
        </p:txBody>
      </p:sp>
      <p:sp>
        <p:nvSpPr>
          <p:cNvPr id="6" name="Полилиния: фигура 5">
            <a:extLst>
              <a:ext uri="{FF2B5EF4-FFF2-40B4-BE49-F238E27FC236}">
                <a16:creationId xmlns:a16="http://schemas.microsoft.com/office/drawing/2014/main" id="{017B8456-7FE0-4F90-8505-6886797F37BD}"/>
              </a:ext>
            </a:extLst>
          </p:cNvPr>
          <p:cNvSpPr/>
          <p:nvPr/>
        </p:nvSpPr>
        <p:spPr>
          <a:xfrm>
            <a:off x="5486399" y="1280159"/>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main.c</a:t>
            </a:r>
          </a:p>
        </p:txBody>
      </p:sp>
      <p:sp>
        <p:nvSpPr>
          <p:cNvPr id="7" name="Заголовок 6">
            <a:extLst>
              <a:ext uri="{FF2B5EF4-FFF2-40B4-BE49-F238E27FC236}">
                <a16:creationId xmlns:a16="http://schemas.microsoft.com/office/drawing/2014/main" id="{259375F5-DDBF-4565-800F-90B72219C0CF}"/>
              </a:ext>
            </a:extLst>
          </p:cNvPr>
          <p:cNvSpPr txBox="1">
            <a:spLocks noGrp="1"/>
          </p:cNvSpPr>
          <p:nvPr>
            <p:ph type="title" idx="4294967295"/>
          </p:nvPr>
        </p:nvSpPr>
        <p:spPr>
          <a:xfrm>
            <a:off x="401940" y="5547635"/>
            <a:ext cx="9071640" cy="1463039"/>
          </a:xfrm>
        </p:spPr>
        <p:txBody>
          <a:bodyPr vert="horz"/>
          <a:lstStyle/>
          <a:p>
            <a:pPr lvl="0" rtl="0"/>
            <a:r>
              <a:rPr lang="en-US"/>
              <a:t>Как будут скомпилированы вызовы fact и printf в main.o?</a:t>
            </a:r>
          </a:p>
        </p:txBody>
      </p:sp>
      <p:sp>
        <p:nvSpPr>
          <p:cNvPr id="8" name="Номер слайда 7">
            <a:extLst>
              <a:ext uri="{FF2B5EF4-FFF2-40B4-BE49-F238E27FC236}">
                <a16:creationId xmlns:a16="http://schemas.microsoft.com/office/drawing/2014/main" id="{A1F4199C-D57E-4E34-B0CC-8C9F1A6D69F0}"/>
              </a:ext>
            </a:extLst>
          </p:cNvPr>
          <p:cNvSpPr>
            <a:spLocks noGrp="1"/>
          </p:cNvSpPr>
          <p:nvPr>
            <p:ph type="sldNum" sz="quarter" idx="12"/>
          </p:nvPr>
        </p:nvSpPr>
        <p:spPr/>
        <p:txBody>
          <a:bodyPr/>
          <a:lstStyle/>
          <a:p>
            <a:pPr lvl="0"/>
            <a:fld id="{68F8BB4E-8157-42A7-A178-28A1B7158100}" type="slidenum">
              <a:rPr lang="en-US" smtClean="0"/>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B0AE99-5E54-48A5-A6DE-D81BF4780023}"/>
              </a:ext>
            </a:extLst>
          </p:cNvPr>
          <p:cNvSpPr txBox="1">
            <a:spLocks noGrp="1"/>
          </p:cNvSpPr>
          <p:nvPr>
            <p:ph type="title" idx="4294967295"/>
          </p:nvPr>
        </p:nvSpPr>
        <p:spPr/>
        <p:txBody>
          <a:bodyPr/>
          <a:lstStyle/>
          <a:p>
            <a:pPr lvl="0"/>
            <a:r>
              <a:rPr lang="en-US"/>
              <a:t>Упрощённая схема toolchain</a:t>
            </a:r>
          </a:p>
        </p:txBody>
      </p:sp>
      <p:pic>
        <p:nvPicPr>
          <p:cNvPr id="3" name="Рисунок 2">
            <a:extLst>
              <a:ext uri="{FF2B5EF4-FFF2-40B4-BE49-F238E27FC236}">
                <a16:creationId xmlns:a16="http://schemas.microsoft.com/office/drawing/2014/main" id="{E6C51A43-5AEB-41B1-BF0C-22ED8DC4C01A}"/>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609120" y="1249919"/>
            <a:ext cx="8900640" cy="3909600"/>
          </a:xfrm>
          <a:prstGeom prst="rect">
            <a:avLst/>
          </a:prstGeom>
          <a:noFill/>
          <a:ln>
            <a:noFill/>
          </a:ln>
        </p:spPr>
      </p:pic>
      <p:pic>
        <p:nvPicPr>
          <p:cNvPr id="4" name="Рисунок 3">
            <a:extLst>
              <a:ext uri="{FF2B5EF4-FFF2-40B4-BE49-F238E27FC236}">
                <a16:creationId xmlns:a16="http://schemas.microsoft.com/office/drawing/2014/main" id="{05BEEC31-090E-441B-A1C5-99B43DF55966}"/>
              </a:ext>
            </a:extLst>
          </p:cNvPr>
          <p:cNvPicPr>
            <a:picLocks noChangeAspect="1"/>
          </p:cNvPicPr>
          <p:nvPr/>
        </p:nvPicPr>
        <p:blipFill>
          <a:blip r:embed="rId5">
            <a:lum/>
            <a:alphaModFix/>
          </a:blip>
          <a:srcRect/>
          <a:stretch>
            <a:fillRect/>
          </a:stretch>
        </p:blipFill>
        <p:spPr>
          <a:xfrm>
            <a:off x="2286000" y="3456359"/>
            <a:ext cx="4462200" cy="3858840"/>
          </a:xfrm>
          <a:prstGeom prst="rect">
            <a:avLst/>
          </a:prstGeom>
          <a:noFill/>
          <a:ln>
            <a:noFill/>
          </a:ln>
        </p:spPr>
      </p:pic>
      <p:sp>
        <p:nvSpPr>
          <p:cNvPr id="7" name="Номер слайда 6">
            <a:extLst>
              <a:ext uri="{FF2B5EF4-FFF2-40B4-BE49-F238E27FC236}">
                <a16:creationId xmlns:a16="http://schemas.microsoft.com/office/drawing/2014/main" id="{ED77052C-E154-45E6-BB78-3A5C8E31DF66}"/>
              </a:ext>
            </a:extLst>
          </p:cNvPr>
          <p:cNvSpPr>
            <a:spLocks noGrp="1"/>
          </p:cNvSpPr>
          <p:nvPr>
            <p:ph type="sldNum" sz="quarter" idx="12"/>
          </p:nvPr>
        </p:nvSpPr>
        <p:spPr/>
        <p:txBody>
          <a:bodyPr/>
          <a:lstStyle/>
          <a:p>
            <a:pPr lvl="0"/>
            <a:fld id="{68F8BB4E-8157-42A7-A178-28A1B7158100}" type="slidenum">
              <a:rPr lang="en-US" smtClean="0"/>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5AB823-3838-45EB-8E7E-98903D6D013F}"/>
              </a:ext>
            </a:extLst>
          </p:cNvPr>
          <p:cNvSpPr txBox="1">
            <a:spLocks noGrp="1"/>
          </p:cNvSpPr>
          <p:nvPr>
            <p:ph type="title" idx="4294967295"/>
          </p:nvPr>
        </p:nvSpPr>
        <p:spPr>
          <a:xfrm>
            <a:off x="188640" y="160560"/>
            <a:ext cx="9875520" cy="1262160"/>
          </a:xfrm>
        </p:spPr>
        <p:txBody>
          <a:bodyPr vert="horz"/>
          <a:lstStyle/>
          <a:p>
            <a:pPr lvl="0" rtl="0"/>
            <a:r>
              <a:rPr lang="en-US" sz="5400"/>
              <a:t>C : объявления и определения</a:t>
            </a:r>
          </a:p>
        </p:txBody>
      </p:sp>
      <p:sp>
        <p:nvSpPr>
          <p:cNvPr id="3" name="Текст 2">
            <a:extLst>
              <a:ext uri="{FF2B5EF4-FFF2-40B4-BE49-F238E27FC236}">
                <a16:creationId xmlns:a16="http://schemas.microsoft.com/office/drawing/2014/main" id="{7082F103-BA26-4AB6-9A05-A4D324378E1E}"/>
              </a:ext>
            </a:extLst>
          </p:cNvPr>
          <p:cNvSpPr txBox="1">
            <a:spLocks noGrp="1"/>
          </p:cNvSpPr>
          <p:nvPr>
            <p:ph type="body" idx="4294967295"/>
          </p:nvPr>
        </p:nvSpPr>
        <p:spPr>
          <a:xfrm>
            <a:off x="91440" y="1422719"/>
            <a:ext cx="9961200" cy="2143440"/>
          </a:xfrm>
        </p:spPr>
        <p:txBody>
          <a:bodyPr vert="horz"/>
          <a:lstStyle/>
          <a:p>
            <a:pPr lvl="0" rtl="0">
              <a:buSzPct val="45000"/>
            </a:pPr>
            <a:r>
              <a:rPr lang="en-US"/>
              <a:t>Объявление (declaration) вводит имя и сигнатуру для компилятора</a:t>
            </a:r>
          </a:p>
          <a:p>
            <a:pPr lvl="0" rtl="0">
              <a:buSzPct val="45000"/>
            </a:pPr>
            <a:r>
              <a:rPr lang="en-US"/>
              <a:t>Определение (definition) содержит реализацию (тело функции, etc)</a:t>
            </a:r>
          </a:p>
        </p:txBody>
      </p:sp>
      <p:sp>
        <p:nvSpPr>
          <p:cNvPr id="4" name="Полилиния: фигура 3">
            <a:extLst>
              <a:ext uri="{FF2B5EF4-FFF2-40B4-BE49-F238E27FC236}">
                <a16:creationId xmlns:a16="http://schemas.microsoft.com/office/drawing/2014/main" id="{65E70CF6-30EB-4B16-A0C3-0C35DA76C0C3}"/>
              </a:ext>
            </a:extLst>
          </p:cNvPr>
          <p:cNvSpPr/>
          <p:nvPr/>
        </p:nvSpPr>
        <p:spPr>
          <a:xfrm>
            <a:off x="549000" y="3749040"/>
            <a:ext cx="6126120" cy="285658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printf(const char *fmt,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unsigned fact(unsigned);</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call printf and fact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733F818B-D05C-4BD6-A529-AAD73C797C7C}"/>
              </a:ext>
            </a:extLst>
          </p:cNvPr>
          <p:cNvSpPr/>
          <p:nvPr/>
        </p:nvSpPr>
        <p:spPr>
          <a:xfrm>
            <a:off x="7242408" y="539496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fact.o</a:t>
            </a:r>
          </a:p>
        </p:txBody>
      </p:sp>
      <p:sp>
        <p:nvSpPr>
          <p:cNvPr id="6" name="Полилиния: фигура 5">
            <a:extLst>
              <a:ext uri="{FF2B5EF4-FFF2-40B4-BE49-F238E27FC236}">
                <a16:creationId xmlns:a16="http://schemas.microsoft.com/office/drawing/2014/main" id="{01A8414B-11EE-47DD-AA73-0E255ECB34EA}"/>
              </a:ext>
            </a:extLst>
          </p:cNvPr>
          <p:cNvSpPr/>
          <p:nvPr/>
        </p:nvSpPr>
        <p:spPr>
          <a:xfrm>
            <a:off x="7242408" y="374904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libc.a</a:t>
            </a:r>
          </a:p>
        </p:txBody>
      </p:sp>
      <p:sp>
        <p:nvSpPr>
          <p:cNvPr id="7" name="Номер слайда 6">
            <a:extLst>
              <a:ext uri="{FF2B5EF4-FFF2-40B4-BE49-F238E27FC236}">
                <a16:creationId xmlns:a16="http://schemas.microsoft.com/office/drawing/2014/main" id="{A467A08C-F3BC-4638-B2EF-FBD50425F134}"/>
              </a:ext>
            </a:extLst>
          </p:cNvPr>
          <p:cNvSpPr>
            <a:spLocks noGrp="1"/>
          </p:cNvSpPr>
          <p:nvPr>
            <p:ph type="sldNum" sz="quarter" idx="12"/>
          </p:nvPr>
        </p:nvSpPr>
        <p:spPr/>
        <p:txBody>
          <a:bodyPr/>
          <a:lstStyle/>
          <a:p>
            <a:pPr lvl="0"/>
            <a:fld id="{68F8BB4E-8157-42A7-A178-28A1B7158100}" type="slidenum">
              <a:rPr lang="en-US" smtClean="0"/>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CDA6D6EC-FA8D-43E0-A1F6-4C7721819FFD}"/>
              </a:ext>
            </a:extLst>
          </p:cNvPr>
          <p:cNvSpPr/>
          <p:nvPr/>
        </p:nvSpPr>
        <p:spPr>
          <a:xfrm>
            <a:off x="549000" y="3749040"/>
            <a:ext cx="6126120" cy="292242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#include &lt;stdio.h&gt;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#include “fact.h”</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call printf and fact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3" name="Полилиния: фигура 2">
            <a:extLst>
              <a:ext uri="{FF2B5EF4-FFF2-40B4-BE49-F238E27FC236}">
                <a16:creationId xmlns:a16="http://schemas.microsoft.com/office/drawing/2014/main" id="{5E092A64-FDA2-4502-9E2C-759714348100}"/>
              </a:ext>
            </a:extLst>
          </p:cNvPr>
          <p:cNvSpPr/>
          <p:nvPr/>
        </p:nvSpPr>
        <p:spPr>
          <a:xfrm>
            <a:off x="7198156" y="539424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fact.o</a:t>
            </a:r>
          </a:p>
        </p:txBody>
      </p:sp>
      <p:sp>
        <p:nvSpPr>
          <p:cNvPr id="4" name="Полилиния: фигура 3">
            <a:extLst>
              <a:ext uri="{FF2B5EF4-FFF2-40B4-BE49-F238E27FC236}">
                <a16:creationId xmlns:a16="http://schemas.microsoft.com/office/drawing/2014/main" id="{15EFC658-9BDC-41BA-9905-1C9BFCB051A5}"/>
              </a:ext>
            </a:extLst>
          </p:cNvPr>
          <p:cNvSpPr/>
          <p:nvPr/>
        </p:nvSpPr>
        <p:spPr>
          <a:xfrm>
            <a:off x="7198876" y="3749040"/>
            <a:ext cx="2103120" cy="109728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LM Mono 12" pitchFamily="17"/>
                <a:ea typeface="Droid Sans Fallback" pitchFamily="2"/>
                <a:cs typeface="FreeSans" pitchFamily="2"/>
              </a:rPr>
              <a:t>libc.a</a:t>
            </a:r>
          </a:p>
        </p:txBody>
      </p:sp>
      <p:sp>
        <p:nvSpPr>
          <p:cNvPr id="5" name="Заголовок 4">
            <a:extLst>
              <a:ext uri="{FF2B5EF4-FFF2-40B4-BE49-F238E27FC236}">
                <a16:creationId xmlns:a16="http://schemas.microsoft.com/office/drawing/2014/main" id="{E9DE77C7-2607-4860-B649-0B3D0FD965D3}"/>
              </a:ext>
            </a:extLst>
          </p:cNvPr>
          <p:cNvSpPr txBox="1">
            <a:spLocks noGrp="1"/>
          </p:cNvSpPr>
          <p:nvPr>
            <p:ph type="title" idx="4294967295"/>
          </p:nvPr>
        </p:nvSpPr>
        <p:spPr>
          <a:xfrm>
            <a:off x="188640" y="160560"/>
            <a:ext cx="9875520" cy="1262160"/>
          </a:xfrm>
        </p:spPr>
        <p:txBody>
          <a:bodyPr vert="horz"/>
          <a:lstStyle/>
          <a:p>
            <a:pPr lvl="0" rtl="0"/>
            <a:r>
              <a:rPr lang="en-US" sz="5400"/>
              <a:t>C : объявления и определения</a:t>
            </a:r>
          </a:p>
        </p:txBody>
      </p:sp>
      <p:sp>
        <p:nvSpPr>
          <p:cNvPr id="6" name="Текст 5">
            <a:extLst>
              <a:ext uri="{FF2B5EF4-FFF2-40B4-BE49-F238E27FC236}">
                <a16:creationId xmlns:a16="http://schemas.microsoft.com/office/drawing/2014/main" id="{F3FA35C4-321B-4150-9ED3-69619CBA345B}"/>
              </a:ext>
            </a:extLst>
          </p:cNvPr>
          <p:cNvSpPr txBox="1">
            <a:spLocks noGrp="1"/>
          </p:cNvSpPr>
          <p:nvPr>
            <p:ph type="body" idx="4294967295"/>
          </p:nvPr>
        </p:nvSpPr>
        <p:spPr>
          <a:xfrm>
            <a:off x="91440" y="1422719"/>
            <a:ext cx="9961200" cy="2143440"/>
          </a:xfrm>
        </p:spPr>
        <p:txBody>
          <a:bodyPr vert="horz"/>
          <a:lstStyle/>
          <a:p>
            <a:pPr lvl="0" rtl="0">
              <a:buSzPct val="45000"/>
            </a:pPr>
            <a:r>
              <a:rPr lang="en-US"/>
              <a:t>Объявление (declaration) вводит имя и сигнатуру для компилятора</a:t>
            </a:r>
          </a:p>
          <a:p>
            <a:pPr lvl="0" rtl="0">
              <a:buSzPct val="45000"/>
            </a:pPr>
            <a:r>
              <a:rPr lang="en-US"/>
              <a:t>Определение (definition) содержит реализацию (тело функции, etc)</a:t>
            </a:r>
          </a:p>
        </p:txBody>
      </p:sp>
      <p:sp>
        <p:nvSpPr>
          <p:cNvPr id="7" name="Номер слайда 6">
            <a:extLst>
              <a:ext uri="{FF2B5EF4-FFF2-40B4-BE49-F238E27FC236}">
                <a16:creationId xmlns:a16="http://schemas.microsoft.com/office/drawing/2014/main" id="{96A2C3CB-1742-4E8F-A8E1-C50BEAF341D5}"/>
              </a:ext>
            </a:extLst>
          </p:cNvPr>
          <p:cNvSpPr>
            <a:spLocks noGrp="1"/>
          </p:cNvSpPr>
          <p:nvPr>
            <p:ph type="sldNum" sz="quarter" idx="12"/>
          </p:nvPr>
        </p:nvSpPr>
        <p:spPr/>
        <p:txBody>
          <a:bodyPr/>
          <a:lstStyle/>
          <a:p>
            <a:pPr lvl="0"/>
            <a:fld id="{68F8BB4E-8157-42A7-A178-28A1B7158100}" type="slidenum">
              <a:rPr lang="en-US" smtClean="0"/>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8894CA-A951-4640-810D-034FA3AE1788}"/>
              </a:ext>
            </a:extLst>
          </p:cNvPr>
          <p:cNvSpPr txBox="1">
            <a:spLocks noGrp="1"/>
          </p:cNvSpPr>
          <p:nvPr>
            <p:ph type="title" idx="4294967295"/>
          </p:nvPr>
        </p:nvSpPr>
        <p:spPr>
          <a:xfrm>
            <a:off x="503999" y="182880"/>
            <a:ext cx="9188640" cy="1262160"/>
          </a:xfrm>
        </p:spPr>
        <p:txBody>
          <a:bodyPr vert="horz"/>
          <a:lstStyle/>
          <a:p>
            <a:pPr lvl="0" rtl="0"/>
            <a:r>
              <a:rPr lang="en-US"/>
              <a:t>Попытка собрать main.c</a:t>
            </a:r>
          </a:p>
        </p:txBody>
      </p:sp>
      <p:sp>
        <p:nvSpPr>
          <p:cNvPr id="3" name="TextBox 2">
            <a:extLst>
              <a:ext uri="{FF2B5EF4-FFF2-40B4-BE49-F238E27FC236}">
                <a16:creationId xmlns:a16="http://schemas.microsoft.com/office/drawing/2014/main" id="{BCB02BEF-FDCD-43D4-B586-3C644BBE33F0}"/>
              </a:ext>
            </a:extLst>
          </p:cNvPr>
          <p:cNvSpPr txBox="1"/>
          <p:nvPr/>
        </p:nvSpPr>
        <p:spPr>
          <a:xfrm>
            <a:off x="365760" y="1554479"/>
            <a:ext cx="9170953" cy="1659132"/>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-O2 main.c -save-temps</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main.o: In function `main':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main.c:(.text+0xa): undefined reference to `fact'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collect2: ld returned 1 exit status</a:t>
            </a:r>
          </a:p>
        </p:txBody>
      </p:sp>
      <p:sp>
        <p:nvSpPr>
          <p:cNvPr id="4" name="TextBox 3">
            <a:extLst>
              <a:ext uri="{FF2B5EF4-FFF2-40B4-BE49-F238E27FC236}">
                <a16:creationId xmlns:a16="http://schemas.microsoft.com/office/drawing/2014/main" id="{CA4A763F-A554-4D3F-ABD7-A092476E013E}"/>
              </a:ext>
            </a:extLst>
          </p:cNvPr>
          <p:cNvSpPr txBox="1"/>
          <p:nvPr/>
        </p:nvSpPr>
        <p:spPr>
          <a:xfrm>
            <a:off x="353050" y="3400949"/>
            <a:ext cx="9339589" cy="147889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readelf -s main.o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9:  0000000000000000  43 FUNC    GLOBAL DEFAULT    1 main</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10: 0000000000000000   0 NOTYPE  GLOBAL DEFAULT  UND fact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11: 0000000000000000   0 NOTYPE  GLOBAL DEFAULT  UND printf</a:t>
            </a:r>
          </a:p>
        </p:txBody>
      </p:sp>
      <p:pic>
        <p:nvPicPr>
          <p:cNvPr id="5" name="Рисунок 4">
            <a:extLst>
              <a:ext uri="{FF2B5EF4-FFF2-40B4-BE49-F238E27FC236}">
                <a16:creationId xmlns:a16="http://schemas.microsoft.com/office/drawing/2014/main" id="{CF493CF8-2877-4E7E-8C5C-06268D7D6E99}"/>
              </a:ext>
            </a:extLst>
          </p:cNvPr>
          <p:cNvPicPr>
            <a:picLocks noChangeAspect="1"/>
          </p:cNvPicPr>
          <p:nvPr/>
        </p:nvPicPr>
        <p:blipFill>
          <a:blip r:embed="rId3">
            <a:lum/>
            <a:alphaModFix/>
          </a:blip>
          <a:srcRect/>
          <a:stretch>
            <a:fillRect/>
          </a:stretch>
        </p:blipFill>
        <p:spPr>
          <a:xfrm>
            <a:off x="731519" y="4480560"/>
            <a:ext cx="2971800" cy="2898720"/>
          </a:xfrm>
          <a:prstGeom prst="rect">
            <a:avLst/>
          </a:prstGeom>
          <a:noFill/>
          <a:ln>
            <a:noFill/>
          </a:ln>
        </p:spPr>
      </p:pic>
      <p:sp>
        <p:nvSpPr>
          <p:cNvPr id="6" name="Номер слайда 5">
            <a:extLst>
              <a:ext uri="{FF2B5EF4-FFF2-40B4-BE49-F238E27FC236}">
                <a16:creationId xmlns:a16="http://schemas.microsoft.com/office/drawing/2014/main" id="{FDF1EA1C-D325-446D-A5A3-22F751552E3E}"/>
              </a:ext>
            </a:extLst>
          </p:cNvPr>
          <p:cNvSpPr>
            <a:spLocks noGrp="1"/>
          </p:cNvSpPr>
          <p:nvPr>
            <p:ph type="sldNum" sz="quarter" idx="12"/>
          </p:nvPr>
        </p:nvSpPr>
        <p:spPr/>
        <p:txBody>
          <a:bodyPr/>
          <a:lstStyle/>
          <a:p>
            <a:pPr lvl="0"/>
            <a:fld id="{68F8BB4E-8157-42A7-A178-28A1B7158100}" type="slidenum">
              <a:rPr lang="en-US" smtClean="0"/>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3F8652-35BD-4CAC-BCC7-C4E544550193}"/>
              </a:ext>
            </a:extLst>
          </p:cNvPr>
          <p:cNvSpPr txBox="1">
            <a:spLocks noGrp="1"/>
          </p:cNvSpPr>
          <p:nvPr>
            <p:ph type="title" idx="4294967295"/>
          </p:nvPr>
        </p:nvSpPr>
        <p:spPr>
          <a:xfrm>
            <a:off x="503999" y="182880"/>
            <a:ext cx="9188640" cy="1262160"/>
          </a:xfrm>
        </p:spPr>
        <p:txBody>
          <a:bodyPr vert="horz"/>
          <a:lstStyle/>
          <a:p>
            <a:pPr lvl="0" rtl="0"/>
            <a:r>
              <a:rPr lang="en-US"/>
              <a:t>Попытка собрать main.c</a:t>
            </a:r>
          </a:p>
        </p:txBody>
      </p:sp>
      <p:sp>
        <p:nvSpPr>
          <p:cNvPr id="3" name="TextBox 2">
            <a:extLst>
              <a:ext uri="{FF2B5EF4-FFF2-40B4-BE49-F238E27FC236}">
                <a16:creationId xmlns:a16="http://schemas.microsoft.com/office/drawing/2014/main" id="{1E98BF9A-2047-4171-8ED9-8784212400EF}"/>
              </a:ext>
            </a:extLst>
          </p:cNvPr>
          <p:cNvSpPr txBox="1"/>
          <p:nvPr/>
        </p:nvSpPr>
        <p:spPr>
          <a:xfrm>
            <a:off x="365760" y="1554479"/>
            <a:ext cx="9326879" cy="165913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-O2 main.c -save-temps</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main.o: In function `main':</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main.c:(.text+0xa): undefined reference to `fact'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collect2: ld returned 1 exit status</a:t>
            </a:r>
          </a:p>
        </p:txBody>
      </p:sp>
      <p:sp>
        <p:nvSpPr>
          <p:cNvPr id="4" name="TextBox 3">
            <a:extLst>
              <a:ext uri="{FF2B5EF4-FFF2-40B4-BE49-F238E27FC236}">
                <a16:creationId xmlns:a16="http://schemas.microsoft.com/office/drawing/2014/main" id="{2B1B04DA-C447-418A-B929-B2272C1F2B58}"/>
              </a:ext>
            </a:extLst>
          </p:cNvPr>
          <p:cNvSpPr txBox="1"/>
          <p:nvPr/>
        </p:nvSpPr>
        <p:spPr>
          <a:xfrm>
            <a:off x="353050" y="3444840"/>
            <a:ext cx="9339589" cy="147889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readelf -s main.o</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9:  0000000000000000  43 FUNC    GLOBAL DEFAULT    1 main</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10: 0000000000000000   0 NOTYPE  GLOBAL DEFAULT  UND fact</a:t>
            </a:r>
          </a:p>
          <a:p>
            <a:pPr marL="0" marR="0" lvl="0" indent="0" rtl="0" hangingPunct="0">
              <a:lnSpc>
                <a:spcPct val="100000"/>
              </a:lnSpc>
              <a:spcBef>
                <a:spcPts val="0"/>
              </a:spcBef>
              <a:spcAft>
                <a:spcPts val="0"/>
              </a:spcAft>
              <a:buNone/>
              <a:tabLst/>
            </a:pPr>
            <a:r>
              <a:rPr lang="en-US" sz="2200" b="0" i="0" u="none" strike="noStrike" kern="1200" cap="none">
                <a:ln>
                  <a:noFill/>
                </a:ln>
                <a:latin typeface="Consolas" panose="020B0609020204030204" pitchFamily="49" charset="0"/>
                <a:ea typeface="Droid Sans Fallback" pitchFamily="2"/>
                <a:cs typeface="FreeSans" pitchFamily="2"/>
              </a:rPr>
              <a:t>11: 0000000000000000   0 NOTYPE  GLOBAL DEFAULT  UND printf</a:t>
            </a:r>
          </a:p>
        </p:txBody>
      </p:sp>
      <p:sp>
        <p:nvSpPr>
          <p:cNvPr id="5" name="Заголовок 4">
            <a:extLst>
              <a:ext uri="{FF2B5EF4-FFF2-40B4-BE49-F238E27FC236}">
                <a16:creationId xmlns:a16="http://schemas.microsoft.com/office/drawing/2014/main" id="{67CF5106-424B-4796-BB05-24A62A623EAF}"/>
              </a:ext>
            </a:extLst>
          </p:cNvPr>
          <p:cNvSpPr txBox="1">
            <a:spLocks noGrp="1"/>
          </p:cNvSpPr>
          <p:nvPr>
            <p:ph type="title" idx="4294967295"/>
          </p:nvPr>
        </p:nvSpPr>
        <p:spPr>
          <a:xfrm>
            <a:off x="365759" y="5374116"/>
            <a:ext cx="9326879" cy="1262160"/>
          </a:xfrm>
        </p:spPr>
        <p:txBody>
          <a:bodyPr vert="horz"/>
          <a:lstStyle/>
          <a:p>
            <a:pPr lvl="0" rtl="0"/>
            <a:r>
              <a:rPr lang="en-US"/>
              <a:t>Пора задействовать </a:t>
            </a:r>
            <a:r>
              <a:rPr lang="en-US" b="1"/>
              <a:t>линкер</a:t>
            </a:r>
            <a:r>
              <a:rPr lang="en-US"/>
              <a:t>!</a:t>
            </a:r>
          </a:p>
        </p:txBody>
      </p:sp>
      <p:sp>
        <p:nvSpPr>
          <p:cNvPr id="6" name="Номер слайда 5">
            <a:extLst>
              <a:ext uri="{FF2B5EF4-FFF2-40B4-BE49-F238E27FC236}">
                <a16:creationId xmlns:a16="http://schemas.microsoft.com/office/drawing/2014/main" id="{4C8FF43A-A19B-4F83-9EAC-FA7C57A022F8}"/>
              </a:ext>
            </a:extLst>
          </p:cNvPr>
          <p:cNvSpPr>
            <a:spLocks noGrp="1"/>
          </p:cNvSpPr>
          <p:nvPr>
            <p:ph type="sldNum" sz="quarter" idx="12"/>
          </p:nvPr>
        </p:nvSpPr>
        <p:spPr/>
        <p:txBody>
          <a:bodyPr/>
          <a:lstStyle/>
          <a:p>
            <a:pPr lvl="0"/>
            <a:fld id="{68F8BB4E-8157-42A7-A178-28A1B7158100}" type="slidenum">
              <a:rPr lang="en-US" smtClean="0"/>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a:t>Компилятор</a:t>
            </a:r>
          </a:p>
          <a:p>
            <a:pPr lvl="0">
              <a:buSzPct val="45000"/>
            </a:pPr>
            <a:r>
              <a:rPr lang="en-US" sz="3600"/>
              <a:t>Ассемблер</a:t>
            </a:r>
          </a:p>
          <a:p>
            <a:pPr lvl="0">
              <a:buSzPct val="45000"/>
            </a:pPr>
            <a:r>
              <a:rPr lang="en-US" sz="3600" b="1"/>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74</a:t>
            </a:fld>
            <a:endParaRPr lang="en-US"/>
          </a:p>
        </p:txBody>
      </p:sp>
    </p:spTree>
    <p:extLst>
      <p:ext uri="{BB962C8B-B14F-4D97-AF65-F5344CB8AC3E}">
        <p14:creationId xmlns:p14="http://schemas.microsoft.com/office/powerpoint/2010/main" val="3054130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5F5DAAE-61D2-4DA0-8549-8EEE4A2261F0}"/>
              </a:ext>
            </a:extLst>
          </p:cNvPr>
          <p:cNvPicPr>
            <a:picLocks noChangeAspect="1"/>
          </p:cNvPicPr>
          <p:nvPr/>
        </p:nvPicPr>
        <p:blipFill>
          <a:blip r:embed="rId3">
            <a:lum/>
            <a:alphaModFix/>
          </a:blip>
          <a:srcRect/>
          <a:stretch>
            <a:fillRect/>
          </a:stretch>
        </p:blipFill>
        <p:spPr>
          <a:xfrm>
            <a:off x="347400" y="4477680"/>
            <a:ext cx="4681800" cy="2853000"/>
          </a:xfrm>
          <a:prstGeom prst="rect">
            <a:avLst/>
          </a:prstGeom>
          <a:noFill/>
          <a:ln>
            <a:noFill/>
          </a:ln>
        </p:spPr>
      </p:pic>
      <p:sp>
        <p:nvSpPr>
          <p:cNvPr id="2" name="Заголовок 1">
            <a:extLst>
              <a:ext uri="{FF2B5EF4-FFF2-40B4-BE49-F238E27FC236}">
                <a16:creationId xmlns:a16="http://schemas.microsoft.com/office/drawing/2014/main" id="{277198B3-BE25-4DA8-9C67-E55941BFA029}"/>
              </a:ext>
            </a:extLst>
          </p:cNvPr>
          <p:cNvSpPr txBox="1">
            <a:spLocks noGrp="1"/>
          </p:cNvSpPr>
          <p:nvPr>
            <p:ph type="title" idx="4294967295"/>
          </p:nvPr>
        </p:nvSpPr>
        <p:spPr/>
        <p:txBody>
          <a:bodyPr vert="horz"/>
          <a:lstStyle/>
          <a:p>
            <a:pPr lvl="0" rtl="0"/>
            <a:r>
              <a:rPr lang="en-US"/>
              <a:t>Линковка (Linking)</a:t>
            </a:r>
          </a:p>
        </p:txBody>
      </p:sp>
      <p:pic>
        <p:nvPicPr>
          <p:cNvPr id="5" name="Рисунок 4">
            <a:extLst>
              <a:ext uri="{FF2B5EF4-FFF2-40B4-BE49-F238E27FC236}">
                <a16:creationId xmlns:a16="http://schemas.microsoft.com/office/drawing/2014/main" id="{F1B13AF4-017B-4E30-AF44-6DBC13F9A601}"/>
              </a:ext>
            </a:extLst>
          </p:cNvPr>
          <p:cNvPicPr>
            <a:picLocks noChangeAspect="1"/>
          </p:cNvPicPr>
          <p:nvPr/>
        </p:nvPicPr>
        <p:blipFill>
          <a:blip r:embed="rId4">
            <a:lum/>
            <a:alphaModFix/>
          </a:blip>
          <a:srcRect/>
          <a:stretch>
            <a:fillRect/>
          </a:stretch>
        </p:blipFill>
        <p:spPr>
          <a:xfrm>
            <a:off x="5835240" y="2461680"/>
            <a:ext cx="3857400" cy="4762079"/>
          </a:xfrm>
          <a:prstGeom prst="rect">
            <a:avLst/>
          </a:prstGeom>
          <a:noFill/>
          <a:ln>
            <a:noFill/>
          </a:ln>
        </p:spPr>
      </p:pic>
      <p:sp>
        <p:nvSpPr>
          <p:cNvPr id="6" name="Номер слайда 5">
            <a:extLst>
              <a:ext uri="{FF2B5EF4-FFF2-40B4-BE49-F238E27FC236}">
                <a16:creationId xmlns:a16="http://schemas.microsoft.com/office/drawing/2014/main" id="{C679F977-9B36-4BA4-BE75-3CAA89872372}"/>
              </a:ext>
            </a:extLst>
          </p:cNvPr>
          <p:cNvSpPr>
            <a:spLocks noGrp="1"/>
          </p:cNvSpPr>
          <p:nvPr>
            <p:ph type="sldNum" sz="quarter" idx="12"/>
          </p:nvPr>
        </p:nvSpPr>
        <p:spPr/>
        <p:txBody>
          <a:bodyPr/>
          <a:lstStyle/>
          <a:p>
            <a:pPr lvl="0"/>
            <a:fld id="{68F8BB4E-8157-42A7-A178-28A1B7158100}" type="slidenum">
              <a:rPr lang="en-US" smtClean="0"/>
              <a:t>75</a:t>
            </a:fld>
            <a:endParaRPr lang="en-US"/>
          </a:p>
        </p:txBody>
      </p:sp>
      <p:sp>
        <p:nvSpPr>
          <p:cNvPr id="7" name="Текст 2">
            <a:extLst>
              <a:ext uri="{FF2B5EF4-FFF2-40B4-BE49-F238E27FC236}">
                <a16:creationId xmlns:a16="http://schemas.microsoft.com/office/drawing/2014/main" id="{E5E2E729-3B6A-4926-B8DA-A27B2C6B896E}"/>
              </a:ext>
            </a:extLst>
          </p:cNvPr>
          <p:cNvSpPr txBox="1">
            <a:spLocks/>
          </p:cNvSpPr>
          <p:nvPr/>
        </p:nvSpPr>
        <p:spPr>
          <a:xfrm>
            <a:off x="503999" y="1769040"/>
            <a:ext cx="9229226" cy="4384440"/>
          </a:xfrm>
          <a:prstGeom prst="rect">
            <a:avLst/>
          </a:prstGeom>
          <a:noFill/>
          <a:ln>
            <a:noFill/>
          </a:ln>
        </p:spPr>
        <p:txBody>
          <a:bodyPr vert="horz" lIns="0" tIns="0" rIns="0" bIns="0">
            <a:noAutofit/>
          </a:bodyPr>
          <a:lstStyle>
            <a:lvl1pPr rtl="0" hangingPunct="0">
              <a:spcBef>
                <a:spcPts val="0"/>
              </a:spcBef>
              <a:spcAft>
                <a:spcPts val="1417"/>
              </a:spcAft>
              <a:tabLst/>
              <a:defRPr lang="en-US"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45000"/>
            </a:pPr>
            <a:r>
              <a:rPr lang="ru-RU" sz="2400">
                <a:solidFill>
                  <a:sysClr val="windowText" lastClr="000000"/>
                </a:solidFill>
              </a:rPr>
              <a:t>Сборка объектных модулей в исполняемый файл или динамическую библиотеку.</a:t>
            </a:r>
          </a:p>
          <a:p>
            <a:pPr>
              <a:buSzPct val="45000"/>
            </a:pPr>
            <a:r>
              <a:rPr lang="ru-RU" sz="2400">
                <a:solidFill>
                  <a:sysClr val="windowText" lastClr="000000"/>
                </a:solidFill>
              </a:rPr>
              <a:t>Разрешение межмодульных </a:t>
            </a:r>
            <a:br>
              <a:rPr lang="en-US" sz="2400">
                <a:solidFill>
                  <a:sysClr val="windowText" lastClr="000000"/>
                </a:solidFill>
              </a:rPr>
            </a:br>
            <a:r>
              <a:rPr lang="ru-RU" sz="2400">
                <a:solidFill>
                  <a:sysClr val="windowText" lastClr="000000"/>
                </a:solidFill>
              </a:rPr>
              <a:t>зависимостей.</a:t>
            </a:r>
          </a:p>
          <a:p>
            <a:pPr>
              <a:buSzPct val="45000"/>
            </a:pPr>
            <a:r>
              <a:rPr lang="ru-RU" sz="2400">
                <a:solidFill>
                  <a:sysClr val="windowText" lastClr="000000"/>
                </a:solidFill>
              </a:rPr>
              <a:t>Проверка ошибок неопределенных </a:t>
            </a:r>
            <a:br>
              <a:rPr lang="en-US" sz="2400">
                <a:solidFill>
                  <a:sysClr val="windowText" lastClr="000000"/>
                </a:solidFill>
              </a:rPr>
            </a:br>
            <a:r>
              <a:rPr lang="ru-RU" sz="2400">
                <a:solidFill>
                  <a:sysClr val="windowText" lastClr="000000"/>
                </a:solidFill>
              </a:rPr>
              <a:t>или многократно определенных </a:t>
            </a:r>
            <a:br>
              <a:rPr lang="en-US" sz="2400">
                <a:solidFill>
                  <a:sysClr val="windowText" lastClr="000000"/>
                </a:solidFill>
              </a:rPr>
            </a:br>
            <a:r>
              <a:rPr lang="ru-RU" sz="2400">
                <a:solidFill>
                  <a:sysClr val="windowText" lastClr="000000"/>
                </a:solidFill>
              </a:rPr>
              <a:t>символов.</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A5149B-A2D3-4074-BE5B-5D21620A5C67}"/>
              </a:ext>
            </a:extLst>
          </p:cNvPr>
          <p:cNvSpPr txBox="1">
            <a:spLocks noGrp="1"/>
          </p:cNvSpPr>
          <p:nvPr>
            <p:ph type="title" idx="4294967295"/>
          </p:nvPr>
        </p:nvSpPr>
        <p:spPr>
          <a:xfrm>
            <a:off x="504359" y="19800"/>
            <a:ext cx="9071640" cy="987840"/>
          </a:xfrm>
        </p:spPr>
        <p:txBody>
          <a:bodyPr vert="horz"/>
          <a:lstStyle/>
          <a:p>
            <a:pPr lvl="0" rtl="0"/>
            <a:r>
              <a:rPr lang="en-US"/>
              <a:t>Статическая линковка</a:t>
            </a:r>
          </a:p>
        </p:txBody>
      </p:sp>
      <p:sp>
        <p:nvSpPr>
          <p:cNvPr id="3" name="TextBox 2">
            <a:extLst>
              <a:ext uri="{FF2B5EF4-FFF2-40B4-BE49-F238E27FC236}">
                <a16:creationId xmlns:a16="http://schemas.microsoft.com/office/drawing/2014/main" id="{D78298F7-FDAE-4A61-820D-6B6FC8C8D5F1}"/>
              </a:ext>
            </a:extLst>
          </p:cNvPr>
          <p:cNvSpPr txBox="1"/>
          <p:nvPr/>
        </p:nvSpPr>
        <p:spPr>
          <a:xfrm>
            <a:off x="365760" y="1190880"/>
            <a:ext cx="8988211" cy="577938"/>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fact.c main.c -static -save-temps</a:t>
            </a:r>
          </a:p>
        </p:txBody>
      </p:sp>
      <p:sp>
        <p:nvSpPr>
          <p:cNvPr id="4" name="Полилиния: фигура 3">
            <a:extLst>
              <a:ext uri="{FF2B5EF4-FFF2-40B4-BE49-F238E27FC236}">
                <a16:creationId xmlns:a16="http://schemas.microsoft.com/office/drawing/2014/main" id="{0F9B2A2C-5934-44BA-85AE-EF4EE620D878}"/>
              </a:ext>
            </a:extLst>
          </p:cNvPr>
          <p:cNvSpPr/>
          <p:nvPr/>
        </p:nvSpPr>
        <p:spPr>
          <a:xfrm>
            <a:off x="549000" y="2743199"/>
            <a:ext cx="393192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if (x &lt; 2)</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1;</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x * fact (x-1);</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5" name="Полилиния: фигура 4">
            <a:extLst>
              <a:ext uri="{FF2B5EF4-FFF2-40B4-BE49-F238E27FC236}">
                <a16:creationId xmlns:a16="http://schemas.microsoft.com/office/drawing/2014/main" id="{B1C6987A-891C-422F-B5E9-C41E09114605}"/>
              </a:ext>
            </a:extLst>
          </p:cNvPr>
          <p:cNvSpPr/>
          <p:nvPr/>
        </p:nvSpPr>
        <p:spPr>
          <a:xfrm>
            <a:off x="4938120" y="2743199"/>
            <a:ext cx="4572000" cy="4206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 (void)</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unsigned f =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fact</a:t>
            </a:r>
            <a:r>
              <a:rPr lang="en-US" sz="2600" b="0" i="0" u="none" strike="noStrike" kern="1200" cap="none">
                <a:ln>
                  <a:noFill/>
                </a:ln>
                <a:latin typeface="Consolas" panose="020B0609020204030204" pitchFamily="49" charset="0"/>
                <a:ea typeface="Droid Sans Fallback" pitchFamily="2"/>
                <a:cs typeface="FreeSans" pitchFamily="2"/>
              </a:rPr>
              <a:t>(5);</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printf</a:t>
            </a:r>
            <a:r>
              <a:rPr lang="en-US" sz="2600" b="0" i="0" u="none" strike="noStrike" kern="1200" cap="none">
                <a:ln>
                  <a:noFill/>
                </a:ln>
                <a:latin typeface="Consolas" panose="020B0609020204030204" pitchFamily="49" charset="0"/>
                <a:ea typeface="Droid Sans Fallback" pitchFamily="2"/>
                <a:cs typeface="FreeSans" pitchFamily="2"/>
              </a:rPr>
              <a:t> (“%u\n”, f);</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050F3E5F-D2B3-47FD-8D61-5981DC885EAD}"/>
              </a:ext>
            </a:extLst>
          </p:cNvPr>
          <p:cNvSpPr/>
          <p:nvPr/>
        </p:nvSpPr>
        <p:spPr>
          <a:xfrm>
            <a:off x="731880" y="2194920"/>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fact.c</a:t>
            </a:r>
          </a:p>
        </p:txBody>
      </p:sp>
      <p:sp>
        <p:nvSpPr>
          <p:cNvPr id="7" name="Полилиния: фигура 6">
            <a:extLst>
              <a:ext uri="{FF2B5EF4-FFF2-40B4-BE49-F238E27FC236}">
                <a16:creationId xmlns:a16="http://schemas.microsoft.com/office/drawing/2014/main" id="{E0787574-384A-4B82-8FA8-941396174126}"/>
              </a:ext>
            </a:extLst>
          </p:cNvPr>
          <p:cNvSpPr/>
          <p:nvPr/>
        </p:nvSpPr>
        <p:spPr>
          <a:xfrm>
            <a:off x="5486759" y="2194560"/>
            <a:ext cx="3383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3200" b="0" i="0" u="none" strike="noStrike" kern="1200" cap="none">
                <a:ln>
                  <a:noFill/>
                </a:ln>
                <a:latin typeface="LM Mono 12" pitchFamily="17"/>
                <a:ea typeface="Droid Sans Fallback" pitchFamily="2"/>
                <a:cs typeface="FreeSans" pitchFamily="2"/>
              </a:rPr>
              <a:t>main.c</a:t>
            </a:r>
          </a:p>
        </p:txBody>
      </p:sp>
      <p:sp>
        <p:nvSpPr>
          <p:cNvPr id="8" name="Номер слайда 7">
            <a:extLst>
              <a:ext uri="{FF2B5EF4-FFF2-40B4-BE49-F238E27FC236}">
                <a16:creationId xmlns:a16="http://schemas.microsoft.com/office/drawing/2014/main" id="{C26B0429-A76F-4603-B594-BDB98531F864}"/>
              </a:ext>
            </a:extLst>
          </p:cNvPr>
          <p:cNvSpPr>
            <a:spLocks noGrp="1"/>
          </p:cNvSpPr>
          <p:nvPr>
            <p:ph type="sldNum" sz="quarter" idx="12"/>
          </p:nvPr>
        </p:nvSpPr>
        <p:spPr/>
        <p:txBody>
          <a:bodyPr/>
          <a:lstStyle/>
          <a:p>
            <a:pPr lvl="0"/>
            <a:fld id="{68F8BB4E-8157-42A7-A178-28A1B7158100}" type="slidenum">
              <a:rPr lang="en-US" smtClean="0"/>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644D38DF-615F-4E85-B7CD-8FF9C5E8D4EF}"/>
              </a:ext>
            </a:extLst>
          </p:cNvPr>
          <p:cNvSpPr/>
          <p:nvPr/>
        </p:nvSpPr>
        <p:spPr>
          <a:xfrm>
            <a:off x="193679" y="2501797"/>
            <a:ext cx="9692280" cy="347472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0000000000000000 &lt;main&gt;: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0: 55                    push   %rbp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1: 48 89 e5              mov    %rsp,%rbp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 bf 05 00 00 00        mov    $0x5,%edi</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9: </a:t>
            </a:r>
            <a:r>
              <a:rPr lang="en-US" sz="2600" b="1" i="0" u="none" strike="noStrike" kern="1200" cap="none">
                <a:ln>
                  <a:noFill/>
                </a:ln>
                <a:latin typeface="Consolas" panose="020B0609020204030204" pitchFamily="49" charset="0"/>
                <a:ea typeface="Droid Sans Fallback" pitchFamily="2"/>
                <a:cs typeface="FreeSans" pitchFamily="2"/>
              </a:rPr>
              <a:t>e8 </a:t>
            </a:r>
            <a:r>
              <a:rPr lang="en-US" sz="2600" b="1" i="0" u="none" strike="noStrike" kern="1200" cap="none">
                <a:ln>
                  <a:noFill/>
                </a:ln>
                <a:solidFill>
                  <a:srgbClr val="FF0000"/>
                </a:solidFill>
                <a:latin typeface="Consolas" panose="020B0609020204030204" pitchFamily="49" charset="0"/>
                <a:ea typeface="Droid Sans Fallback" pitchFamily="2"/>
                <a:cs typeface="FreeSans" pitchFamily="2"/>
              </a:rPr>
              <a:t>00 00 00 00</a:t>
            </a:r>
            <a:r>
              <a:rPr lang="en-US" sz="2600" b="0" i="0" u="none" strike="noStrike" kern="1200" cap="none">
                <a:ln>
                  <a:noFill/>
                </a:ln>
                <a:latin typeface="Consolas" panose="020B0609020204030204" pitchFamily="49" charset="0"/>
                <a:ea typeface="Droid Sans Fallback" pitchFamily="2"/>
                <a:cs typeface="FreeSans" pitchFamily="2"/>
              </a:rPr>
              <a:t>        callq  e &lt;main+0xe&gt;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e: 89 c2                 mov    %eax,%edx</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a:t>
            </a:r>
          </a:p>
        </p:txBody>
      </p:sp>
      <p:sp>
        <p:nvSpPr>
          <p:cNvPr id="3" name="Заголовок 2">
            <a:extLst>
              <a:ext uri="{FF2B5EF4-FFF2-40B4-BE49-F238E27FC236}">
                <a16:creationId xmlns:a16="http://schemas.microsoft.com/office/drawing/2014/main" id="{FBB4AC3E-A137-4125-90E0-FBD1F8545201}"/>
              </a:ext>
            </a:extLst>
          </p:cNvPr>
          <p:cNvSpPr txBox="1">
            <a:spLocks noGrp="1"/>
          </p:cNvSpPr>
          <p:nvPr>
            <p:ph type="title" idx="4294967295"/>
          </p:nvPr>
        </p:nvSpPr>
        <p:spPr>
          <a:xfrm>
            <a:off x="503999" y="19800"/>
            <a:ext cx="9071640" cy="987840"/>
          </a:xfrm>
        </p:spPr>
        <p:txBody>
          <a:bodyPr vert="horz"/>
          <a:lstStyle/>
          <a:p>
            <a:pPr lvl="0" rtl="0"/>
            <a:r>
              <a:rPr lang="en-US"/>
              <a:t>Релокации</a:t>
            </a:r>
          </a:p>
        </p:txBody>
      </p:sp>
      <p:sp>
        <p:nvSpPr>
          <p:cNvPr id="4" name="TextBox 3">
            <a:extLst>
              <a:ext uri="{FF2B5EF4-FFF2-40B4-BE49-F238E27FC236}">
                <a16:creationId xmlns:a16="http://schemas.microsoft.com/office/drawing/2014/main" id="{AA5C9E65-E988-449A-BCDB-A38EF91FC5A7}"/>
              </a:ext>
            </a:extLst>
          </p:cNvPr>
          <p:cNvSpPr txBox="1"/>
          <p:nvPr/>
        </p:nvSpPr>
        <p:spPr>
          <a:xfrm>
            <a:off x="365760" y="1190520"/>
            <a:ext cx="8988211" cy="10584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fact.c main.c -static -save-temps</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-d main.o &gt; main.dis</a:t>
            </a:r>
          </a:p>
        </p:txBody>
      </p:sp>
      <p:sp>
        <p:nvSpPr>
          <p:cNvPr id="5" name="Номер слайда 4">
            <a:extLst>
              <a:ext uri="{FF2B5EF4-FFF2-40B4-BE49-F238E27FC236}">
                <a16:creationId xmlns:a16="http://schemas.microsoft.com/office/drawing/2014/main" id="{044EE3E5-FE6B-430B-9451-545696B8F4B5}"/>
              </a:ext>
            </a:extLst>
          </p:cNvPr>
          <p:cNvSpPr>
            <a:spLocks noGrp="1"/>
          </p:cNvSpPr>
          <p:nvPr>
            <p:ph type="sldNum" sz="quarter" idx="12"/>
          </p:nvPr>
        </p:nvSpPr>
        <p:spPr/>
        <p:txBody>
          <a:bodyPr/>
          <a:lstStyle/>
          <a:p>
            <a:pPr lvl="0"/>
            <a:fld id="{68F8BB4E-8157-42A7-A178-28A1B7158100}" type="slidenum">
              <a:rPr lang="en-US" smtClean="0"/>
              <a:t>77</a:t>
            </a:fld>
            <a:endParaRPr lang="en-US"/>
          </a:p>
        </p:txBody>
      </p:sp>
      <p:pic>
        <p:nvPicPr>
          <p:cNvPr id="7" name="Рисунок 6">
            <a:extLst>
              <a:ext uri="{FF2B5EF4-FFF2-40B4-BE49-F238E27FC236}">
                <a16:creationId xmlns:a16="http://schemas.microsoft.com/office/drawing/2014/main" id="{1A92C069-B9D8-411E-BBE3-BB6385818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744" y="5104337"/>
            <a:ext cx="2257956" cy="2366337"/>
          </a:xfrm>
          <a:prstGeom prst="rect">
            <a:avLst/>
          </a:prstGeom>
        </p:spPr>
      </p:pic>
      <p:sp>
        <p:nvSpPr>
          <p:cNvPr id="9" name="Полилиния: фигура 8">
            <a:extLst>
              <a:ext uri="{FF2B5EF4-FFF2-40B4-BE49-F238E27FC236}">
                <a16:creationId xmlns:a16="http://schemas.microsoft.com/office/drawing/2014/main" id="{FC41153F-44FA-473A-9C20-2C83D6724552}"/>
              </a:ext>
            </a:extLst>
          </p:cNvPr>
          <p:cNvSpPr/>
          <p:nvPr/>
        </p:nvSpPr>
        <p:spPr>
          <a:xfrm>
            <a:off x="2830983" y="5579824"/>
            <a:ext cx="3328894" cy="1754426"/>
          </a:xfrm>
          <a:custGeom>
            <a:avLst>
              <a:gd name="f0" fmla="val 28890"/>
              <a:gd name="f1" fmla="val 6311"/>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ru-RU" sz="2400" b="0" i="0" u="none" strike="noStrike" kern="1200" cap="none">
                <a:ln>
                  <a:noFill/>
                </a:ln>
                <a:latin typeface="Liberation Sans" pitchFamily="18"/>
                <a:ea typeface="Droid Sans Fallback" pitchFamily="2"/>
                <a:cs typeface="FreeSans" pitchFamily="2"/>
              </a:rPr>
              <a:t>Этот вызов идёт не </a:t>
            </a:r>
            <a:br>
              <a:rPr lang="ru-RU" sz="2400" b="0" i="0" u="none" strike="noStrike" kern="1200" cap="none">
                <a:ln>
                  <a:noFill/>
                </a:ln>
                <a:latin typeface="Liberation Sans" pitchFamily="18"/>
                <a:ea typeface="Droid Sans Fallback" pitchFamily="2"/>
                <a:cs typeface="FreeSans" pitchFamily="2"/>
              </a:rPr>
            </a:br>
            <a:r>
              <a:rPr lang="ru-RU" sz="2400" b="0" i="0" u="none" strike="noStrike" kern="1200" cap="none">
                <a:ln>
                  <a:noFill/>
                </a:ln>
                <a:latin typeface="Liberation Sans" pitchFamily="18"/>
                <a:ea typeface="Droid Sans Fallback" pitchFamily="2"/>
                <a:cs typeface="FreeSans" pitchFamily="2"/>
              </a:rPr>
              <a:t>слишком далеко...</a:t>
            </a:r>
            <a:endParaRPr lang="en-US" sz="24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31084B-96F1-4573-A31C-C47F52E45FD9}"/>
              </a:ext>
            </a:extLst>
          </p:cNvPr>
          <p:cNvSpPr txBox="1">
            <a:spLocks noGrp="1"/>
          </p:cNvSpPr>
          <p:nvPr>
            <p:ph type="title" idx="4294967295"/>
          </p:nvPr>
        </p:nvSpPr>
        <p:spPr>
          <a:xfrm>
            <a:off x="503999" y="18000"/>
            <a:ext cx="9071640" cy="987840"/>
          </a:xfrm>
        </p:spPr>
        <p:txBody>
          <a:bodyPr vert="horz"/>
          <a:lstStyle/>
          <a:p>
            <a:pPr lvl="0" rtl="0"/>
            <a:r>
              <a:rPr lang="en-US"/>
              <a:t>Релокации</a:t>
            </a:r>
          </a:p>
        </p:txBody>
      </p:sp>
      <p:sp>
        <p:nvSpPr>
          <p:cNvPr id="3" name="Полилиния: фигура 2">
            <a:extLst>
              <a:ext uri="{FF2B5EF4-FFF2-40B4-BE49-F238E27FC236}">
                <a16:creationId xmlns:a16="http://schemas.microsoft.com/office/drawing/2014/main" id="{64F4B0C8-28D3-4A5C-807A-DF46FC7A977B}"/>
              </a:ext>
            </a:extLst>
          </p:cNvPr>
          <p:cNvSpPr/>
          <p:nvPr/>
        </p:nvSpPr>
        <p:spPr>
          <a:xfrm>
            <a:off x="135331" y="2475451"/>
            <a:ext cx="9692280" cy="4572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0000000000400434 &lt;main&gt;: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400434: 55                  push   %rbp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400435: 48 89 e5            mov    %rsp,%rbp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400438: bf 05 00 00 00      mov    $0x5,%edi</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40043d: </a:t>
            </a:r>
            <a:r>
              <a:rPr lang="en-US" sz="2600" b="1" i="0" u="none" strike="noStrike" kern="1200" cap="none">
                <a:ln>
                  <a:noFill/>
                </a:ln>
                <a:latin typeface="Consolas" panose="020B0609020204030204" pitchFamily="49" charset="0"/>
                <a:ea typeface="Droid Sans Fallback" pitchFamily="2"/>
                <a:cs typeface="FreeSans" pitchFamily="2"/>
              </a:rPr>
              <a:t>e8</a:t>
            </a:r>
            <a:r>
              <a:rPr lang="en-US" sz="2600" b="1" i="0" u="none" strike="noStrike" kern="1200" cap="none">
                <a:ln>
                  <a:noFill/>
                </a:ln>
                <a:solidFill>
                  <a:srgbClr val="FF0000"/>
                </a:solidFill>
                <a:latin typeface="Consolas" panose="020B0609020204030204" pitchFamily="49" charset="0"/>
                <a:ea typeface="Droid Sans Fallback" pitchFamily="2"/>
                <a:cs typeface="FreeSans" pitchFamily="2"/>
              </a:rPr>
              <a:t> 1e 00 00 00</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      </a:t>
            </a:r>
            <a:r>
              <a:rPr lang="en-US" sz="2600" b="0" i="0" u="none" strike="noStrike" kern="1200" cap="none">
                <a:ln>
                  <a:noFill/>
                </a:ln>
                <a:latin typeface="Consolas" panose="020B0609020204030204" pitchFamily="49" charset="0"/>
                <a:ea typeface="Droid Sans Fallback" pitchFamily="2"/>
                <a:cs typeface="FreeSans" pitchFamily="2"/>
              </a:rPr>
              <a:t>callq  400460 &lt;fact&gt;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400442: 89 c2               mov    %eax,%edx</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0000000000400460 &lt;fact&gt;: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400460: 55                  push   %rbp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400461: 48 89 e5            mov    %rsp,%rbp</a:t>
            </a:r>
          </a:p>
        </p:txBody>
      </p:sp>
      <p:sp>
        <p:nvSpPr>
          <p:cNvPr id="4" name="TextBox 3">
            <a:extLst>
              <a:ext uri="{FF2B5EF4-FFF2-40B4-BE49-F238E27FC236}">
                <a16:creationId xmlns:a16="http://schemas.microsoft.com/office/drawing/2014/main" id="{AA2D691C-C1A8-4B56-B7E7-BA5A894A7B6B}"/>
              </a:ext>
            </a:extLst>
          </p:cNvPr>
          <p:cNvSpPr txBox="1"/>
          <p:nvPr/>
        </p:nvSpPr>
        <p:spPr>
          <a:xfrm>
            <a:off x="365760" y="1188719"/>
            <a:ext cx="8988211" cy="105845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fact.c main.c -static -save-temps</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-d a.out &gt; result.dis</a:t>
            </a:r>
          </a:p>
        </p:txBody>
      </p:sp>
      <p:sp>
        <p:nvSpPr>
          <p:cNvPr id="5" name="Номер слайда 4">
            <a:extLst>
              <a:ext uri="{FF2B5EF4-FFF2-40B4-BE49-F238E27FC236}">
                <a16:creationId xmlns:a16="http://schemas.microsoft.com/office/drawing/2014/main" id="{5EED94BF-2AE2-430F-A0B1-A608928E1330}"/>
              </a:ext>
            </a:extLst>
          </p:cNvPr>
          <p:cNvSpPr>
            <a:spLocks noGrp="1"/>
          </p:cNvSpPr>
          <p:nvPr>
            <p:ph type="sldNum" sz="quarter" idx="12"/>
          </p:nvPr>
        </p:nvSpPr>
        <p:spPr/>
        <p:txBody>
          <a:bodyPr/>
          <a:lstStyle/>
          <a:p>
            <a:pPr lvl="0"/>
            <a:fld id="{68F8BB4E-8157-42A7-A178-28A1B7158100}" type="slidenum">
              <a:rPr lang="en-US" smtClean="0"/>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7669BBA4-AF6C-4621-97C2-5A987CF76FD4}"/>
              </a:ext>
            </a:extLst>
          </p:cNvPr>
          <p:cNvSpPr>
            <a:spLocks noGrp="1"/>
          </p:cNvSpPr>
          <p:nvPr>
            <p:ph type="sldNum" sz="quarter" idx="12"/>
          </p:nvPr>
        </p:nvSpPr>
        <p:spPr/>
        <p:txBody>
          <a:bodyPr/>
          <a:lstStyle/>
          <a:p>
            <a:pPr lvl="0"/>
            <a:fld id="{68F8BB4E-8157-42A7-A178-28A1B7158100}" type="slidenum">
              <a:rPr lang="ru-RU" smtClean="0"/>
              <a:t>79</a:t>
            </a:fld>
            <a:endParaRPr lang="ru-RU"/>
          </a:p>
        </p:txBody>
      </p:sp>
      <p:sp>
        <p:nvSpPr>
          <p:cNvPr id="3" name="Заголовок 2">
            <a:extLst>
              <a:ext uri="{FF2B5EF4-FFF2-40B4-BE49-F238E27FC236}">
                <a16:creationId xmlns:a16="http://schemas.microsoft.com/office/drawing/2014/main" id="{3599D4C1-FBA6-459F-9B03-FEA0BC9F1E0D}"/>
              </a:ext>
            </a:extLst>
          </p:cNvPr>
          <p:cNvSpPr txBox="1">
            <a:spLocks/>
          </p:cNvSpPr>
          <p:nvPr/>
        </p:nvSpPr>
        <p:spPr>
          <a:xfrm>
            <a:off x="503999" y="19800"/>
            <a:ext cx="9071640" cy="98784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Секция релокаций</a:t>
            </a:r>
          </a:p>
        </p:txBody>
      </p:sp>
      <p:sp>
        <p:nvSpPr>
          <p:cNvPr id="4" name="TextBox 3">
            <a:extLst>
              <a:ext uri="{FF2B5EF4-FFF2-40B4-BE49-F238E27FC236}">
                <a16:creationId xmlns:a16="http://schemas.microsoft.com/office/drawing/2014/main" id="{C672FC51-B373-4BE6-8607-37B13E977B9B}"/>
              </a:ext>
            </a:extLst>
          </p:cNvPr>
          <p:cNvSpPr txBox="1"/>
          <p:nvPr/>
        </p:nvSpPr>
        <p:spPr>
          <a:xfrm>
            <a:off x="365760" y="1190520"/>
            <a:ext cx="9480499" cy="10584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a:t>
            </a:r>
            <a:r>
              <a:rPr lang="ru-RU" sz="3200" b="0" i="0" u="none" strike="noStrike" kern="1200" cap="none">
                <a:ln>
                  <a:noFill/>
                </a:ln>
                <a:latin typeface="Consolas" panose="020B0609020204030204" pitchFamily="49" charset="0"/>
                <a:ea typeface="Droid Sans Fallback" pitchFamily="2"/>
                <a:cs typeface="FreeSans" pitchFamily="2"/>
              </a:rPr>
              <a:t> -</a:t>
            </a:r>
            <a:r>
              <a:rPr lang="en-US" sz="3200" b="0" i="0" u="none" strike="noStrike" kern="1200" cap="none">
                <a:ln>
                  <a:noFill/>
                </a:ln>
                <a:latin typeface="Consolas" panose="020B0609020204030204" pitchFamily="49" charset="0"/>
                <a:ea typeface="Droid Sans Fallback" pitchFamily="2"/>
                <a:cs typeface="FreeSans" pitchFamily="2"/>
              </a:rPr>
              <a:t>O2 </a:t>
            </a:r>
            <a:r>
              <a:rPr lang="ru-RU" sz="3200" b="0" i="0" u="none" strike="noStrike" kern="1200" cap="none">
                <a:ln>
                  <a:noFill/>
                </a:ln>
                <a:latin typeface="Consolas" panose="020B0609020204030204" pitchFamily="49" charset="0"/>
                <a:ea typeface="Droid Sans Fallback" pitchFamily="2"/>
                <a:cs typeface="FreeSans" pitchFamily="2"/>
              </a:rPr>
              <a:t>-</a:t>
            </a:r>
            <a:r>
              <a:rPr lang="en-US" sz="3200" b="0" i="0" u="none" strike="noStrike" kern="1200" cap="none">
                <a:ln>
                  <a:noFill/>
                </a:ln>
                <a:latin typeface="Consolas" panose="020B0609020204030204" pitchFamily="49" charset="0"/>
                <a:ea typeface="Droid Sans Fallback" pitchFamily="2"/>
                <a:cs typeface="FreeSans" pitchFamily="2"/>
              </a:rPr>
              <a:t>c main.c</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-r main.o</a:t>
            </a:r>
          </a:p>
        </p:txBody>
      </p:sp>
      <p:sp>
        <p:nvSpPr>
          <p:cNvPr id="5" name="Полилиния: фигура 4">
            <a:extLst>
              <a:ext uri="{FF2B5EF4-FFF2-40B4-BE49-F238E27FC236}">
                <a16:creationId xmlns:a16="http://schemas.microsoft.com/office/drawing/2014/main" id="{26AF5B9A-71EE-4034-A7A1-684395A04377}"/>
              </a:ext>
            </a:extLst>
          </p:cNvPr>
          <p:cNvSpPr/>
          <p:nvPr/>
        </p:nvSpPr>
        <p:spPr>
          <a:xfrm>
            <a:off x="365761" y="2431855"/>
            <a:ext cx="9480498" cy="320771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main.o:     file format elf64-x86-64</a:t>
            </a:r>
          </a:p>
          <a:p>
            <a:pPr marL="0" marR="0" lvl="0" indent="0" rtl="0" hangingPunct="0">
              <a:lnSpc>
                <a:spcPct val="100000"/>
              </a:lnSpc>
              <a:spcBef>
                <a:spcPts val="0"/>
              </a:spcBef>
              <a:spcAft>
                <a:spcPts val="0"/>
              </a:spcAft>
              <a:buNone/>
              <a:tabLst/>
            </a:pPr>
            <a:endParaRPr lang="en-US" sz="2600" b="0" i="0" u="none" strike="noStrike" kern="1200" cap="none">
              <a:ln>
                <a:noFill/>
              </a:ln>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RELOCATION RECORDS FOR [.text.startup]: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OFFSET   TYPE              VALUE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0x00e    R_X86_64_PLT32    fact-0x004</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0x015    R_X86_64_PC32     .LC0-0x004</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0x023    R_X86_64_PLT32    __printf_chk-0x004</a:t>
            </a:r>
          </a:p>
        </p:txBody>
      </p:sp>
      <p:pic>
        <p:nvPicPr>
          <p:cNvPr id="6" name="Рисунок 5">
            <a:extLst>
              <a:ext uri="{FF2B5EF4-FFF2-40B4-BE49-F238E27FC236}">
                <a16:creationId xmlns:a16="http://schemas.microsoft.com/office/drawing/2014/main" id="{A19DC61E-D0DE-44C7-B694-566EBD8CC305}"/>
              </a:ext>
            </a:extLst>
          </p:cNvPr>
          <p:cNvPicPr>
            <a:picLocks noChangeAspect="1"/>
          </p:cNvPicPr>
          <p:nvPr/>
        </p:nvPicPr>
        <p:blipFill>
          <a:blip r:embed="rId2">
            <a:lum/>
            <a:alphaModFix/>
          </a:blip>
          <a:srcRect/>
          <a:stretch>
            <a:fillRect/>
          </a:stretch>
        </p:blipFill>
        <p:spPr>
          <a:xfrm>
            <a:off x="334960" y="5735117"/>
            <a:ext cx="1705365" cy="1540612"/>
          </a:xfrm>
          <a:prstGeom prst="rect">
            <a:avLst/>
          </a:prstGeom>
          <a:noFill/>
          <a:ln>
            <a:noFill/>
          </a:ln>
        </p:spPr>
      </p:pic>
      <p:sp>
        <p:nvSpPr>
          <p:cNvPr id="7" name="Полилиния: фигура 6">
            <a:extLst>
              <a:ext uri="{FF2B5EF4-FFF2-40B4-BE49-F238E27FC236}">
                <a16:creationId xmlns:a16="http://schemas.microsoft.com/office/drawing/2014/main" id="{8EE807F7-EBE9-4376-A8EE-1E691071691F}"/>
              </a:ext>
            </a:extLst>
          </p:cNvPr>
          <p:cNvSpPr/>
          <p:nvPr/>
        </p:nvSpPr>
        <p:spPr>
          <a:xfrm>
            <a:off x="2146090" y="6295089"/>
            <a:ext cx="7700169" cy="822960"/>
          </a:xfrm>
          <a:custGeom>
            <a:avLst>
              <a:gd name="f0" fmla="val -1287"/>
              <a:gd name="f1" fmla="val 15428"/>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hlinkClick r:id="rId3"/>
              </a:rPr>
              <a:t>https://www.ucw.cz/~hubicka/papers/abi/node19.html</a:t>
            </a:r>
            <a:endParaRPr lang="en-US" sz="2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308147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A75C8-B99A-4102-901E-D6BFF0C24B29}"/>
              </a:ext>
            </a:extLst>
          </p:cNvPr>
          <p:cNvSpPr txBox="1">
            <a:spLocks noGrp="1"/>
          </p:cNvSpPr>
          <p:nvPr>
            <p:ph type="title" idx="4294967295"/>
          </p:nvPr>
        </p:nvSpPr>
        <p:spPr>
          <a:xfrm>
            <a:off x="529560" y="274320"/>
            <a:ext cx="9071640" cy="1262160"/>
          </a:xfrm>
        </p:spPr>
        <p:txBody>
          <a:bodyPr>
            <a:spAutoFit/>
          </a:bodyPr>
          <a:lstStyle/>
          <a:p>
            <a:pPr lvl="0"/>
            <a:r>
              <a:rPr lang="en-US" sz="6600" b="1"/>
              <a:t>Toolchain</a:t>
            </a:r>
          </a:p>
        </p:txBody>
      </p:sp>
      <p:pic>
        <p:nvPicPr>
          <p:cNvPr id="3" name="Рисунок 2">
            <a:extLst>
              <a:ext uri="{FF2B5EF4-FFF2-40B4-BE49-F238E27FC236}">
                <a16:creationId xmlns:a16="http://schemas.microsoft.com/office/drawing/2014/main" id="{58393DF1-0588-4760-B8BC-75EF69B7FB5A}"/>
              </a:ext>
            </a:extLst>
          </p:cNvPr>
          <p:cNvPicPr>
            <a:picLocks noChangeAspect="1"/>
          </p:cNvPicPr>
          <p:nvPr/>
        </p:nvPicPr>
        <p:blipFill>
          <a:blip r:embed="rId3">
            <a:lum/>
            <a:alphaModFix/>
          </a:blip>
          <a:srcRect/>
          <a:stretch>
            <a:fillRect/>
          </a:stretch>
        </p:blipFill>
        <p:spPr>
          <a:xfrm>
            <a:off x="2612160" y="1769040"/>
            <a:ext cx="7467840" cy="4842000"/>
          </a:xfrm>
          <a:prstGeom prst="rect">
            <a:avLst/>
          </a:prstGeom>
          <a:noFill/>
          <a:ln>
            <a:noFill/>
          </a:ln>
        </p:spPr>
      </p:pic>
      <p:sp>
        <p:nvSpPr>
          <p:cNvPr id="4" name="Текст 3">
            <a:extLst>
              <a:ext uri="{FF2B5EF4-FFF2-40B4-BE49-F238E27FC236}">
                <a16:creationId xmlns:a16="http://schemas.microsoft.com/office/drawing/2014/main" id="{1659CA70-9FAA-4A7F-8B2E-C97B04263833}"/>
              </a:ext>
            </a:extLst>
          </p:cNvPr>
          <p:cNvSpPr txBox="1">
            <a:spLocks noGrp="1"/>
          </p:cNvSpPr>
          <p:nvPr>
            <p:ph type="body" idx="4294967295"/>
          </p:nvPr>
        </p:nvSpPr>
        <p:spPr>
          <a:xfrm>
            <a:off x="503999" y="1769040"/>
            <a:ext cx="9071640" cy="4631760"/>
          </a:xfrm>
        </p:spPr>
        <p:txBody>
          <a:bodyPr/>
          <a:lstStyle/>
          <a:p>
            <a:pPr lvl="0">
              <a:buSzPct val="45000"/>
            </a:pPr>
            <a:r>
              <a:rPr lang="en-US" sz="3600"/>
              <a:t>Системы компиляции</a:t>
            </a:r>
          </a:p>
          <a:p>
            <a:pPr lvl="0">
              <a:buSzPct val="45000"/>
            </a:pPr>
            <a:r>
              <a:rPr lang="en-US" sz="3600" b="1"/>
              <a:t>Компилятор</a:t>
            </a:r>
          </a:p>
          <a:p>
            <a:pPr lvl="0">
              <a:buSzPct val="45000"/>
            </a:pPr>
            <a:r>
              <a:rPr lang="en-US" sz="3600"/>
              <a:t>Ассемблер</a:t>
            </a:r>
          </a:p>
          <a:p>
            <a:pPr lvl="0">
              <a:buSzPct val="45000"/>
            </a:pPr>
            <a:r>
              <a:rPr lang="en-US" sz="3600"/>
              <a:t>Линкер</a:t>
            </a:r>
          </a:p>
          <a:p>
            <a:pPr lvl="0">
              <a:buSzPct val="45000"/>
            </a:pPr>
            <a:r>
              <a:rPr lang="en-US" sz="3600"/>
              <a:t>Отладка</a:t>
            </a:r>
          </a:p>
          <a:p>
            <a:pPr lvl="0">
              <a:buSzPct val="45000"/>
            </a:pPr>
            <a:r>
              <a:rPr lang="en-US" sz="3600"/>
              <a:t>Производительность</a:t>
            </a:r>
          </a:p>
          <a:p>
            <a:pPr lvl="0">
              <a:buSzPct val="45000"/>
            </a:pPr>
            <a:r>
              <a:rPr lang="en-US" sz="3600"/>
              <a:t>Портирование</a:t>
            </a:r>
          </a:p>
        </p:txBody>
      </p:sp>
      <p:sp>
        <p:nvSpPr>
          <p:cNvPr id="7" name="Номер слайда 6">
            <a:extLst>
              <a:ext uri="{FF2B5EF4-FFF2-40B4-BE49-F238E27FC236}">
                <a16:creationId xmlns:a16="http://schemas.microsoft.com/office/drawing/2014/main" id="{62F12F4C-6104-4F8F-8606-1787CE8F7585}"/>
              </a:ext>
            </a:extLst>
          </p:cNvPr>
          <p:cNvSpPr>
            <a:spLocks noGrp="1"/>
          </p:cNvSpPr>
          <p:nvPr>
            <p:ph type="sldNum" sz="quarter" idx="12"/>
          </p:nvPr>
        </p:nvSpPr>
        <p:spPr/>
        <p:txBody>
          <a:bodyPr/>
          <a:lstStyle/>
          <a:p>
            <a:pPr lvl="0"/>
            <a:fld id="{68F8BB4E-8157-42A7-A178-28A1B7158100}" type="slidenum">
              <a:rPr lang="en-US" smtClean="0"/>
              <a:t>8</a:t>
            </a:fld>
            <a:endParaRPr lang="en-US"/>
          </a:p>
        </p:txBody>
      </p:sp>
    </p:spTree>
    <p:extLst>
      <p:ext uri="{BB962C8B-B14F-4D97-AF65-F5344CB8AC3E}">
        <p14:creationId xmlns:p14="http://schemas.microsoft.com/office/powerpoint/2010/main" val="2448476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7815B3-8423-4AB8-BA49-90E9D135FC88}"/>
              </a:ext>
            </a:extLst>
          </p:cNvPr>
          <p:cNvSpPr txBox="1">
            <a:spLocks noGrp="1"/>
          </p:cNvSpPr>
          <p:nvPr>
            <p:ph type="title" idx="4294967295"/>
          </p:nvPr>
        </p:nvSpPr>
        <p:spPr>
          <a:xfrm>
            <a:off x="503999" y="182880"/>
            <a:ext cx="9188640" cy="1262160"/>
          </a:xfrm>
        </p:spPr>
        <p:txBody>
          <a:bodyPr vert="horz"/>
          <a:lstStyle/>
          <a:p>
            <a:pPr lvl="0" rtl="0"/>
            <a:r>
              <a:rPr lang="en-US"/>
              <a:t>Статическая линковка факториала: разбивка по шагам</a:t>
            </a:r>
          </a:p>
        </p:txBody>
      </p:sp>
      <p:sp>
        <p:nvSpPr>
          <p:cNvPr id="3" name="TextBox 2">
            <a:extLst>
              <a:ext uri="{FF2B5EF4-FFF2-40B4-BE49-F238E27FC236}">
                <a16:creationId xmlns:a16="http://schemas.microsoft.com/office/drawing/2014/main" id="{3DFDC973-65A2-431F-8F23-DCA9EF4F45EF}"/>
              </a:ext>
            </a:extLst>
          </p:cNvPr>
          <p:cNvSpPr txBox="1"/>
          <p:nvPr/>
        </p:nvSpPr>
        <p:spPr>
          <a:xfrm>
            <a:off x="365760" y="2347251"/>
            <a:ext cx="9326879" cy="1448946"/>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gcc -O2 fact.c -c -o fact.o</a:t>
            </a:r>
          </a:p>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gcc -O2 main.c -c -o main.o</a:t>
            </a:r>
          </a:p>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a:t>
            </a:r>
            <a:r>
              <a:rPr lang="en-US" sz="3000" b="0" i="0" u="none" strike="noStrike" kern="1200" cap="none">
                <a:ln>
                  <a:noFill/>
                </a:ln>
                <a:solidFill>
                  <a:srgbClr val="0000FF"/>
                </a:solidFill>
                <a:latin typeface="Consolas" panose="020B0609020204030204" pitchFamily="49" charset="0"/>
                <a:ea typeface="Droid Sans Fallback" pitchFamily="2"/>
                <a:cs typeface="FreeSans" pitchFamily="2"/>
              </a:rPr>
              <a:t>gcc</a:t>
            </a:r>
            <a:r>
              <a:rPr lang="en-US" sz="3000" b="0" i="0" u="none" strike="noStrike" kern="1200" cap="none">
                <a:ln>
                  <a:noFill/>
                </a:ln>
                <a:latin typeface="Consolas" panose="020B0609020204030204" pitchFamily="49" charset="0"/>
                <a:ea typeface="Droid Sans Fallback" pitchFamily="2"/>
                <a:cs typeface="FreeSans" pitchFamily="2"/>
              </a:rPr>
              <a:t> fact.o main.o -static -o fact.x</a:t>
            </a:r>
          </a:p>
        </p:txBody>
      </p:sp>
      <p:sp>
        <p:nvSpPr>
          <p:cNvPr id="4" name="TextBox 3">
            <a:extLst>
              <a:ext uri="{FF2B5EF4-FFF2-40B4-BE49-F238E27FC236}">
                <a16:creationId xmlns:a16="http://schemas.microsoft.com/office/drawing/2014/main" id="{D27EA3A8-56CA-43B3-88C2-682C6AF10BFC}"/>
              </a:ext>
            </a:extLst>
          </p:cNvPr>
          <p:cNvSpPr txBox="1"/>
          <p:nvPr/>
        </p:nvSpPr>
        <p:spPr>
          <a:xfrm>
            <a:off x="365760" y="1559880"/>
            <a:ext cx="9284189" cy="54793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gcc -O2 fact.c main.c -static -save-temps</a:t>
            </a:r>
          </a:p>
        </p:txBody>
      </p:sp>
      <p:sp>
        <p:nvSpPr>
          <p:cNvPr id="6" name="Номер слайда 5">
            <a:extLst>
              <a:ext uri="{FF2B5EF4-FFF2-40B4-BE49-F238E27FC236}">
                <a16:creationId xmlns:a16="http://schemas.microsoft.com/office/drawing/2014/main" id="{117DD6CA-2817-471B-B2A5-07673C8B193F}"/>
              </a:ext>
            </a:extLst>
          </p:cNvPr>
          <p:cNvSpPr>
            <a:spLocks noGrp="1"/>
          </p:cNvSpPr>
          <p:nvPr>
            <p:ph type="sldNum" sz="quarter" idx="12"/>
          </p:nvPr>
        </p:nvSpPr>
        <p:spPr/>
        <p:txBody>
          <a:bodyPr/>
          <a:lstStyle/>
          <a:p>
            <a:pPr lvl="0"/>
            <a:fld id="{68F8BB4E-8157-42A7-A178-28A1B7158100}" type="slidenum">
              <a:rPr lang="en-US" smtClean="0"/>
              <a:t>80</a:t>
            </a:fld>
            <a:endParaRPr lang="en-US"/>
          </a:p>
        </p:txBody>
      </p:sp>
      <p:sp>
        <p:nvSpPr>
          <p:cNvPr id="7" name="TextBox 6">
            <a:extLst>
              <a:ext uri="{FF2B5EF4-FFF2-40B4-BE49-F238E27FC236}">
                <a16:creationId xmlns:a16="http://schemas.microsoft.com/office/drawing/2014/main" id="{44CA80D5-1695-42F8-937D-6307D8BD1EF6}"/>
              </a:ext>
            </a:extLst>
          </p:cNvPr>
          <p:cNvSpPr txBox="1"/>
          <p:nvPr/>
        </p:nvSpPr>
        <p:spPr>
          <a:xfrm>
            <a:off x="365760" y="4035638"/>
            <a:ext cx="9326879" cy="3100617"/>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000" b="0" i="0" u="none" strike="noStrike" kern="1200" cap="none">
                <a:ln>
                  <a:noFill/>
                </a:ln>
                <a:latin typeface="Consolas" panose="020B0609020204030204" pitchFamily="49" charset="0"/>
                <a:ea typeface="Droid Sans Fallback" pitchFamily="2"/>
                <a:cs typeface="FreeSans" pitchFamily="2"/>
              </a:rPr>
              <a:t>$ </a:t>
            </a:r>
            <a:r>
              <a:rPr lang="en-US" sz="3000" b="0" i="0" u="none" strike="noStrike" kern="1200" cap="none">
                <a:ln>
                  <a:noFill/>
                </a:ln>
                <a:solidFill>
                  <a:srgbClr val="FF0000"/>
                </a:solidFill>
                <a:latin typeface="Consolas" panose="020B0609020204030204" pitchFamily="49" charset="0"/>
                <a:ea typeface="Droid Sans Fallback" pitchFamily="2"/>
                <a:cs typeface="FreeSans" pitchFamily="2"/>
              </a:rPr>
              <a:t>ld</a:t>
            </a:r>
            <a:r>
              <a:rPr lang="en-US" sz="3000" b="0" i="0" u="none" strike="noStrike" kern="1200" cap="none">
                <a:ln>
                  <a:noFill/>
                </a:ln>
                <a:latin typeface="Consolas" panose="020B0609020204030204" pitchFamily="49" charset="0"/>
                <a:ea typeface="Droid Sans Fallback" pitchFamily="2"/>
                <a:cs typeface="FreeSans" pitchFamily="2"/>
              </a:rPr>
              <a:t> fact.o main.o -static -o fact.x</a:t>
            </a:r>
          </a:p>
          <a:p>
            <a:pPr marL="0" marR="0" lvl="0" indent="0" rtl="0" hangingPunct="0">
              <a:lnSpc>
                <a:spcPct val="100000"/>
              </a:lnSpc>
              <a:spcBef>
                <a:spcPts val="0"/>
              </a:spcBef>
              <a:spcAft>
                <a:spcPts val="0"/>
              </a:spcAft>
              <a:buNone/>
              <a:tabLst/>
            </a:pPr>
            <a:endParaRPr lang="en-US" sz="3000">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ld: warning: cannot find entry symbol _start; defaulting to 00000000004000b0</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main.o: In function `main':</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main.c:(.text.startup+0x1d): </a:t>
            </a:r>
            <a:br>
              <a:rPr lang="en-US" sz="2800" b="0" i="0" u="none" strike="noStrike" kern="1200" cap="none">
                <a:ln>
                  <a:noFill/>
                </a:ln>
                <a:latin typeface="Consolas" panose="020B0609020204030204" pitchFamily="49" charset="0"/>
                <a:ea typeface="Droid Sans Fallback" pitchFamily="2"/>
                <a:cs typeface="FreeSans" pitchFamily="2"/>
              </a:rPr>
            </a:br>
            <a:r>
              <a:rPr lang="en-US" sz="2800" b="0" i="0" u="none" strike="noStrike" kern="1200" cap="none">
                <a:ln>
                  <a:noFill/>
                </a:ln>
                <a:latin typeface="Consolas" panose="020B0609020204030204" pitchFamily="49" charset="0"/>
                <a:ea typeface="Droid Sans Fallback" pitchFamily="2"/>
                <a:cs typeface="FreeSans" pitchFamily="2"/>
              </a:rPr>
              <a:t>undefined reference to `__printf_chk'</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A45710-5EBC-4E63-916E-68AA43B6C4F8}"/>
              </a:ext>
            </a:extLst>
          </p:cNvPr>
          <p:cNvSpPr txBox="1">
            <a:spLocks noGrp="1"/>
          </p:cNvSpPr>
          <p:nvPr>
            <p:ph type="title" idx="4294967295"/>
          </p:nvPr>
        </p:nvSpPr>
        <p:spPr>
          <a:xfrm>
            <a:off x="503999" y="182880"/>
            <a:ext cx="9188640" cy="1262160"/>
          </a:xfrm>
        </p:spPr>
        <p:txBody>
          <a:bodyPr vert="horz"/>
          <a:lstStyle/>
          <a:p>
            <a:pPr lvl="0" rtl="0"/>
            <a:r>
              <a:rPr lang="en-US"/>
              <a:t>Статические библиотеки</a:t>
            </a:r>
          </a:p>
        </p:txBody>
      </p:sp>
      <p:sp>
        <p:nvSpPr>
          <p:cNvPr id="3" name="TextBox 2">
            <a:extLst>
              <a:ext uri="{FF2B5EF4-FFF2-40B4-BE49-F238E27FC236}">
                <a16:creationId xmlns:a16="http://schemas.microsoft.com/office/drawing/2014/main" id="{0147CBF0-C2F6-4385-921E-E75D8431236C}"/>
              </a:ext>
            </a:extLst>
          </p:cNvPr>
          <p:cNvSpPr txBox="1"/>
          <p:nvPr/>
        </p:nvSpPr>
        <p:spPr>
          <a:xfrm>
            <a:off x="365760" y="1371599"/>
            <a:ext cx="8536933" cy="577938"/>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fact.o main.o -static --verbose</a:t>
            </a:r>
          </a:p>
        </p:txBody>
      </p:sp>
      <p:sp>
        <p:nvSpPr>
          <p:cNvPr id="4" name="TextBox 3">
            <a:extLst>
              <a:ext uri="{FF2B5EF4-FFF2-40B4-BE49-F238E27FC236}">
                <a16:creationId xmlns:a16="http://schemas.microsoft.com/office/drawing/2014/main" id="{348BF003-3732-47C8-B0A9-169987B05ECE}"/>
              </a:ext>
            </a:extLst>
          </p:cNvPr>
          <p:cNvSpPr txBox="1"/>
          <p:nvPr/>
        </p:nvSpPr>
        <p:spPr>
          <a:xfrm>
            <a:off x="365760" y="2955599"/>
            <a:ext cx="8987633" cy="1268705"/>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1" i="0" u="none" strike="noStrike" kern="1200" cap="none">
                <a:ln>
                  <a:noFill/>
                </a:ln>
                <a:latin typeface="Consolas" panose="020B0609020204030204" pitchFamily="49" charset="0"/>
                <a:ea typeface="Droid Sans Fallback" pitchFamily="2"/>
                <a:cs typeface="FreeSans" pitchFamily="2"/>
              </a:rPr>
              <a:t>collect2</a:t>
            </a:r>
            <a:r>
              <a:rPr lang="en-US" sz="2600" b="0" i="0" u="none" strike="noStrike" kern="1200" cap="none">
                <a:ln>
                  <a:noFill/>
                </a:ln>
                <a:latin typeface="Consolas" panose="020B0609020204030204" pitchFamily="49" charset="0"/>
                <a:ea typeface="Droid Sans Fallback" pitchFamily="2"/>
                <a:cs typeface="FreeSans" pitchFamily="2"/>
              </a:rPr>
              <a:t> -m elf_x86_64 -static crtbeginT.o -L.</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a:t>
            </a: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&lt;other paths here&gt; </a:t>
            </a:r>
            <a:r>
              <a:rPr lang="en-US" sz="2600" b="0" i="0" u="none" strike="noStrike" kern="1200" cap="none">
                <a:ln>
                  <a:noFill/>
                </a:ln>
                <a:latin typeface="Consolas" panose="020B0609020204030204" pitchFamily="49" charset="0"/>
                <a:ea typeface="Droid Sans Fallback" pitchFamily="2"/>
                <a:cs typeface="FreeSans" pitchFamily="2"/>
              </a:rPr>
              <a:t>main.o fact.o --start-group</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-lgcc -lgcc_eh -lc --end-group crtend.o crtn.o</a:t>
            </a:r>
          </a:p>
        </p:txBody>
      </p:sp>
      <p:sp>
        <p:nvSpPr>
          <p:cNvPr id="5" name="Полилиния: фигура 4">
            <a:extLst>
              <a:ext uri="{FF2B5EF4-FFF2-40B4-BE49-F238E27FC236}">
                <a16:creationId xmlns:a16="http://schemas.microsoft.com/office/drawing/2014/main" id="{27F0A892-3A74-4A8A-B691-E95DCFA32061}"/>
              </a:ext>
            </a:extLst>
          </p:cNvPr>
          <p:cNvSpPr/>
          <p:nvPr/>
        </p:nvSpPr>
        <p:spPr>
          <a:xfrm>
            <a:off x="4115159" y="2194560"/>
            <a:ext cx="548640" cy="548640"/>
          </a:xfrm>
          <a:custGeom>
            <a:avLst>
              <a:gd name="f0" fmla="val 11699"/>
              <a:gd name="f1" fmla="val 6359"/>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6" name="Рисунок 5">
            <a:extLst>
              <a:ext uri="{FF2B5EF4-FFF2-40B4-BE49-F238E27FC236}">
                <a16:creationId xmlns:a16="http://schemas.microsoft.com/office/drawing/2014/main" id="{280E560C-4337-4B5A-AF5C-D78EB8FB8E73}"/>
              </a:ext>
            </a:extLst>
          </p:cNvPr>
          <p:cNvPicPr>
            <a:picLocks noChangeAspect="1"/>
          </p:cNvPicPr>
          <p:nvPr/>
        </p:nvPicPr>
        <p:blipFill>
          <a:blip r:embed="rId3">
            <a:lum/>
            <a:alphaModFix/>
          </a:blip>
          <a:srcRect/>
          <a:stretch>
            <a:fillRect/>
          </a:stretch>
        </p:blipFill>
        <p:spPr>
          <a:xfrm>
            <a:off x="7863840" y="4572000"/>
            <a:ext cx="1938600" cy="2880360"/>
          </a:xfrm>
          <a:prstGeom prst="rect">
            <a:avLst/>
          </a:prstGeom>
          <a:noFill/>
          <a:ln>
            <a:noFill/>
          </a:ln>
        </p:spPr>
      </p:pic>
      <p:sp>
        <p:nvSpPr>
          <p:cNvPr id="7" name="Полилиния: фигура 6">
            <a:extLst>
              <a:ext uri="{FF2B5EF4-FFF2-40B4-BE49-F238E27FC236}">
                <a16:creationId xmlns:a16="http://schemas.microsoft.com/office/drawing/2014/main" id="{F5D32775-EF52-452D-BBEB-EB68E2A8B158}"/>
              </a:ext>
            </a:extLst>
          </p:cNvPr>
          <p:cNvSpPr/>
          <p:nvPr/>
        </p:nvSpPr>
        <p:spPr>
          <a:xfrm>
            <a:off x="2011680" y="5760720"/>
            <a:ext cx="5303520" cy="1005840"/>
          </a:xfrm>
          <a:custGeom>
            <a:avLst>
              <a:gd name="f0" fmla="val 23441"/>
              <a:gd name="f1" fmla="val -5247"/>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f6 1 21600"/>
              <a:gd name="f15" fmla="*/ f7 1 21600"/>
              <a:gd name="f16" fmla="*/ f8 1 180"/>
              <a:gd name="f17" fmla="pin -2147483647 f0 2147483647"/>
              <a:gd name="f18" fmla="pin -2147483647 f1 2147483647"/>
              <a:gd name="f19" fmla="+- f12 0 f11"/>
              <a:gd name="f20" fmla="*/ f13 f3 1"/>
              <a:gd name="f21" fmla="+- f17 0 10800"/>
              <a:gd name="f22" fmla="+- f18 0 10800"/>
              <a:gd name="f23" fmla="*/ f17 f14 1"/>
              <a:gd name="f24" fmla="*/ f18 f15 1"/>
              <a:gd name="f25" fmla="*/ 3200 f14 1"/>
              <a:gd name="f26" fmla="*/ 18400 f14 1"/>
              <a:gd name="f27" fmla="*/ 18400 f15 1"/>
              <a:gd name="f28" fmla="*/ 3200 f15 1"/>
              <a:gd name="f29" fmla="*/ f19 1 2"/>
              <a:gd name="f30" fmla="*/ 10800 f14 1"/>
              <a:gd name="f31" fmla="*/ 0 f15 1"/>
              <a:gd name="f32" fmla="*/ f20 1 f5"/>
              <a:gd name="f33" fmla="*/ 3160 f14 1"/>
              <a:gd name="f34" fmla="*/ 3160 f15 1"/>
              <a:gd name="f35" fmla="*/ 0 f14 1"/>
              <a:gd name="f36" fmla="*/ 10800 f15 1"/>
              <a:gd name="f37" fmla="*/ 18440 f15 1"/>
              <a:gd name="f38" fmla="*/ 21600 f15 1"/>
              <a:gd name="f39" fmla="*/ 18440 f14 1"/>
              <a:gd name="f40" fmla="*/ 21600 f14 1"/>
              <a:gd name="f41" fmla="*/ f21 f21 1"/>
              <a:gd name="f42" fmla="*/ f22 f22 1"/>
              <a:gd name="f43" fmla="+- 0 0 f22"/>
              <a:gd name="f44" fmla="+- 0 0 f21"/>
              <a:gd name="f45" fmla="+- f11 f29 0"/>
              <a:gd name="f46" fmla="*/ f29 f29 1"/>
              <a:gd name="f47" fmla="+- f32 0 f4"/>
              <a:gd name="f48" fmla="+- f41 f42 0"/>
              <a:gd name="f49" fmla="at2 f43 f44"/>
              <a:gd name="f50" fmla="sqrt f48"/>
              <a:gd name="f51" fmla="+- f49 f4 0"/>
              <a:gd name="f52" fmla="+- f50 0 10800"/>
              <a:gd name="f53" fmla="*/ f51 f8 1"/>
              <a:gd name="f54" fmla="*/ f53 1 f3"/>
              <a:gd name="f55" fmla="+- 0 0 f54"/>
              <a:gd name="f56" fmla="val f55"/>
              <a:gd name="f57" fmla="*/ f56 1 f16"/>
              <a:gd name="f58" fmla="+- f57 0 10"/>
              <a:gd name="f59" fmla="+- f57 10 0"/>
              <a:gd name="f60" fmla="*/ f57 f16 1"/>
              <a:gd name="f61" fmla="+- 0 0 f60"/>
              <a:gd name="f62" fmla="*/ f58 f16 1"/>
              <a:gd name="f63" fmla="*/ f59 f16 1"/>
              <a:gd name="f64" fmla="*/ f61 f3 1"/>
              <a:gd name="f65" fmla="+- 0 0 f62"/>
              <a:gd name="f66" fmla="+- 0 0 f63"/>
              <a:gd name="f67" fmla="*/ f64 1 f8"/>
              <a:gd name="f68" fmla="*/ f65 f3 1"/>
              <a:gd name="f69" fmla="*/ f66 f3 1"/>
              <a:gd name="f70" fmla="+- f67 0 f4"/>
              <a:gd name="f71" fmla="*/ f68 1 f8"/>
              <a:gd name="f72" fmla="*/ f69 1 f8"/>
              <a:gd name="f73" fmla="sin 1 f70"/>
              <a:gd name="f74" fmla="cos 1 f70"/>
              <a:gd name="f75" fmla="+- f71 0 f4"/>
              <a:gd name="f76" fmla="+- f72 0 f4"/>
              <a:gd name="f77" fmla="+- 0 0 f73"/>
              <a:gd name="f78" fmla="+- 0 0 f74"/>
              <a:gd name="f79" fmla="sin 1 f75"/>
              <a:gd name="f80" fmla="cos 1 f75"/>
              <a:gd name="f81" fmla="sin 1 f76"/>
              <a:gd name="f82" fmla="cos 1 f76"/>
              <a:gd name="f83" fmla="*/ 10800 f77 1"/>
              <a:gd name="f84" fmla="*/ 10800 f78 1"/>
              <a:gd name="f85" fmla="+- 0 0 f79"/>
              <a:gd name="f86" fmla="+- 0 0 f80"/>
              <a:gd name="f87" fmla="+- 0 0 f81"/>
              <a:gd name="f88" fmla="+- 0 0 f82"/>
              <a:gd name="f89" fmla="+- f83 10800 0"/>
              <a:gd name="f90" fmla="+- f84 10800 0"/>
              <a:gd name="f91" fmla="*/ 10800 f85 1"/>
              <a:gd name="f92" fmla="*/ 10800 f86 1"/>
              <a:gd name="f93" fmla="*/ 10800 f87 1"/>
              <a:gd name="f94" fmla="*/ 10800 f88 1"/>
              <a:gd name="f95" fmla="?: f52 f17 f89"/>
              <a:gd name="f96" fmla="?: f52 f18 f90"/>
              <a:gd name="f97" fmla="+- f91 10800 0"/>
              <a:gd name="f98" fmla="+- f92 10800 0"/>
              <a:gd name="f99" fmla="+- f93 10800 0"/>
              <a:gd name="f100" fmla="+- f94 10800 0"/>
              <a:gd name="f101" fmla="+- f99 0 f45"/>
              <a:gd name="f102" fmla="+- f100 0 f45"/>
              <a:gd name="f103" fmla="+- f97 0 f45"/>
              <a:gd name="f104" fmla="+- f98 0 f45"/>
              <a:gd name="f105" fmla="*/ f95 f14 1"/>
              <a:gd name="f106" fmla="*/ f96 f15 1"/>
              <a:gd name="f107" fmla="at2 f101 f102"/>
              <a:gd name="f108" fmla="at2 f103 f104"/>
              <a:gd name="f109" fmla="+- f107 f4 0"/>
              <a:gd name="f110" fmla="+- f108 f4 0"/>
              <a:gd name="f111" fmla="*/ f109 f8 1"/>
              <a:gd name="f112" fmla="*/ f110 f8 1"/>
              <a:gd name="f113" fmla="*/ f111 1 f3"/>
              <a:gd name="f114" fmla="*/ f112 1 f3"/>
              <a:gd name="f115" fmla="+- 0 0 f113"/>
              <a:gd name="f116" fmla="+- 0 0 f114"/>
              <a:gd name="f117" fmla="+- 0 0 f115"/>
              <a:gd name="f118" fmla="+- 0 0 f116"/>
              <a:gd name="f119" fmla="*/ f117 f3 1"/>
              <a:gd name="f120" fmla="*/ f118 f3 1"/>
              <a:gd name="f121" fmla="*/ f119 1 f8"/>
              <a:gd name="f122" fmla="*/ f120 1 f8"/>
              <a:gd name="f123" fmla="+- f121 0 f4"/>
              <a:gd name="f124" fmla="+- f122 0 f4"/>
              <a:gd name="f125" fmla="cos 1 f123"/>
              <a:gd name="f126" fmla="sin 1 f123"/>
              <a:gd name="f127" fmla="+- f124 0 f123"/>
              <a:gd name="f128" fmla="+- 0 0 f125"/>
              <a:gd name="f129" fmla="+- 0 0 f126"/>
              <a:gd name="f130" fmla="+- f127 f2 0"/>
              <a:gd name="f131" fmla="*/ f29 f128 1"/>
              <a:gd name="f132" fmla="*/ f29 f129 1"/>
              <a:gd name="f133" fmla="?: f127 f127 f130"/>
              <a:gd name="f134" fmla="*/ f131 f131 1"/>
              <a:gd name="f135" fmla="*/ f132 f132 1"/>
              <a:gd name="f136" fmla="+- f134 f135 0"/>
              <a:gd name="f137" fmla="sqrt f136"/>
              <a:gd name="f138" fmla="*/ f46 1 f137"/>
              <a:gd name="f139" fmla="*/ f128 f138 1"/>
              <a:gd name="f140" fmla="*/ f129 f138 1"/>
              <a:gd name="f141" fmla="+- f45 0 f139"/>
              <a:gd name="f142" fmla="+- f45 0 f140"/>
            </a:gdLst>
            <a:ahLst>
              <a:ahXY gdRefX="f0" minX="f9" maxX="f10" gdRefY="f1" minY="f9" maxY="f10">
                <a:pos x="f23" y="f24"/>
              </a:ahXY>
            </a:ahLst>
            <a:cxnLst>
              <a:cxn ang="3cd4">
                <a:pos x="hc" y="t"/>
              </a:cxn>
              <a:cxn ang="0">
                <a:pos x="r" y="vc"/>
              </a:cxn>
              <a:cxn ang="cd4">
                <a:pos x="hc" y="b"/>
              </a:cxn>
              <a:cxn ang="cd2">
                <a:pos x="l" y="vc"/>
              </a:cxn>
              <a:cxn ang="f47">
                <a:pos x="f30" y="f31"/>
              </a:cxn>
              <a:cxn ang="f47">
                <a:pos x="f33" y="f34"/>
              </a:cxn>
              <a:cxn ang="f47">
                <a:pos x="f35" y="f36"/>
              </a:cxn>
              <a:cxn ang="f47">
                <a:pos x="f33" y="f37"/>
              </a:cxn>
              <a:cxn ang="f47">
                <a:pos x="f30" y="f38"/>
              </a:cxn>
              <a:cxn ang="f47">
                <a:pos x="f39" y="f37"/>
              </a:cxn>
              <a:cxn ang="f47">
                <a:pos x="f40" y="f36"/>
              </a:cxn>
              <a:cxn ang="f47">
                <a:pos x="f39" y="f34"/>
              </a:cxn>
              <a:cxn ang="f47">
                <a:pos x="f105" y="f106"/>
              </a:cxn>
            </a:cxnLst>
            <a:rect l="f25" t="f28" r="f26" b="f27"/>
            <a:pathLst>
              <a:path w="21600" h="21600">
                <a:moveTo>
                  <a:pt x="f141" y="f142"/>
                </a:moveTo>
                <a:arcTo wR="f29" hR="f29" stAng="f123" swAng="f133"/>
                <a:lnTo>
                  <a:pt x="f95" y="f96"/>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Liberation Sans" pitchFamily="18"/>
                <a:ea typeface="Droid Sans Fallback" pitchFamily="2"/>
                <a:cs typeface="FreeSans" pitchFamily="2"/>
              </a:rPr>
              <a:t>Где-то здесь прячется printf...</a:t>
            </a:r>
          </a:p>
        </p:txBody>
      </p:sp>
      <p:sp>
        <p:nvSpPr>
          <p:cNvPr id="8" name="Номер слайда 7">
            <a:extLst>
              <a:ext uri="{FF2B5EF4-FFF2-40B4-BE49-F238E27FC236}">
                <a16:creationId xmlns:a16="http://schemas.microsoft.com/office/drawing/2014/main" id="{D92ADEEC-03E7-47B7-863D-67791E06F7A6}"/>
              </a:ext>
            </a:extLst>
          </p:cNvPr>
          <p:cNvSpPr>
            <a:spLocks noGrp="1"/>
          </p:cNvSpPr>
          <p:nvPr>
            <p:ph type="sldNum" sz="quarter" idx="12"/>
          </p:nvPr>
        </p:nvSpPr>
        <p:spPr/>
        <p:txBody>
          <a:bodyPr/>
          <a:lstStyle/>
          <a:p>
            <a:pPr lvl="0"/>
            <a:fld id="{68F8BB4E-8157-42A7-A178-28A1B7158100}" type="slidenum">
              <a:rPr lang="en-US" smtClean="0"/>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F6DF7F-7B1E-4EB2-824F-85D13AD4CF14}"/>
              </a:ext>
            </a:extLst>
          </p:cNvPr>
          <p:cNvSpPr txBox="1">
            <a:spLocks noGrp="1"/>
          </p:cNvSpPr>
          <p:nvPr>
            <p:ph type="title" idx="4294967295"/>
          </p:nvPr>
        </p:nvSpPr>
        <p:spPr>
          <a:xfrm>
            <a:off x="182880" y="301320"/>
            <a:ext cx="9737280" cy="1262160"/>
          </a:xfrm>
        </p:spPr>
        <p:txBody>
          <a:bodyPr vert="horz"/>
          <a:lstStyle/>
          <a:p>
            <a:pPr lvl="0" rtl="0"/>
            <a:r>
              <a:rPr lang="en-US" sz="4000"/>
              <a:t>Статические библиотеки своими руками</a:t>
            </a:r>
          </a:p>
        </p:txBody>
      </p:sp>
      <p:sp>
        <p:nvSpPr>
          <p:cNvPr id="3" name="TextBox 2">
            <a:extLst>
              <a:ext uri="{FF2B5EF4-FFF2-40B4-BE49-F238E27FC236}">
                <a16:creationId xmlns:a16="http://schemas.microsoft.com/office/drawing/2014/main" id="{326F2B07-A30B-490B-B098-CCF484DB76DE}"/>
              </a:ext>
            </a:extLst>
          </p:cNvPr>
          <p:cNvSpPr txBox="1"/>
          <p:nvPr/>
        </p:nvSpPr>
        <p:spPr>
          <a:xfrm>
            <a:off x="365760" y="1560239"/>
            <a:ext cx="7183101" cy="1538971"/>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-O2 fact.c -c -o fact.o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ar cr libfact.a fact.o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-static main.c -L. -lfact</a:t>
            </a:r>
          </a:p>
        </p:txBody>
      </p:sp>
      <p:sp>
        <p:nvSpPr>
          <p:cNvPr id="4" name="Текст 3">
            <a:extLst>
              <a:ext uri="{FF2B5EF4-FFF2-40B4-BE49-F238E27FC236}">
                <a16:creationId xmlns:a16="http://schemas.microsoft.com/office/drawing/2014/main" id="{7C11EDAE-878B-4659-9A31-983E26F8AE95}"/>
              </a:ext>
            </a:extLst>
          </p:cNvPr>
          <p:cNvSpPr txBox="1">
            <a:spLocks noGrp="1"/>
          </p:cNvSpPr>
          <p:nvPr>
            <p:ph type="body" idx="4294967295"/>
          </p:nvPr>
        </p:nvSpPr>
        <p:spPr>
          <a:xfrm>
            <a:off x="183240" y="3474720"/>
            <a:ext cx="9417960" cy="3657600"/>
          </a:xfrm>
        </p:spPr>
        <p:txBody>
          <a:bodyPr vert="horz"/>
          <a:lstStyle/>
          <a:p>
            <a:pPr marL="457200" lvl="0" indent="-457200" rtl="0">
              <a:spcAft>
                <a:spcPts val="1585"/>
              </a:spcAft>
              <a:buSzPct val="100000"/>
              <a:buFont typeface="Wingdings" panose="05000000000000000000" pitchFamily="2" charset="2"/>
              <a:buChar char="§"/>
            </a:pPr>
            <a:r>
              <a:rPr lang="en-US"/>
              <a:t>определение функции fact внутри libfact.a</a:t>
            </a:r>
          </a:p>
          <a:p>
            <a:pPr marL="457200" lvl="0" indent="-457200" rtl="0">
              <a:spcAft>
                <a:spcPts val="1585"/>
              </a:spcAft>
              <a:buSzPct val="100000"/>
              <a:buFont typeface="Wingdings" panose="05000000000000000000" pitchFamily="2" charset="2"/>
              <a:buChar char="§"/>
            </a:pPr>
            <a:r>
              <a:rPr lang="en-US"/>
              <a:t>определение функции printf внутри libc.a</a:t>
            </a:r>
          </a:p>
          <a:p>
            <a:pPr marL="457200" lvl="0" indent="-457200" rtl="0">
              <a:spcAft>
                <a:spcPts val="1585"/>
              </a:spcAft>
              <a:buSzPct val="100000"/>
              <a:buFont typeface="Wingdings" panose="05000000000000000000" pitchFamily="2" charset="2"/>
              <a:buChar char="§"/>
            </a:pPr>
            <a:r>
              <a:rPr lang="en-US"/>
              <a:t>общепринятое сокращение:</a:t>
            </a:r>
            <a:br>
              <a:rPr lang="en-US"/>
            </a:br>
            <a:r>
              <a:rPr lang="en-US">
                <a:latin typeface="Consolas" panose="020B0609020204030204" pitchFamily="49" charset="0"/>
              </a:rPr>
              <a:t>-lsmth == libsmth.a</a:t>
            </a:r>
          </a:p>
          <a:p>
            <a:pPr marL="457200" lvl="0" indent="-457200" rtl="0">
              <a:spcAft>
                <a:spcPts val="1585"/>
              </a:spcAft>
              <a:buSzPct val="100000"/>
              <a:buFont typeface="Wingdings" panose="05000000000000000000" pitchFamily="2" charset="2"/>
              <a:buChar char="§"/>
            </a:pPr>
            <a:r>
              <a:rPr lang="en-US"/>
              <a:t>упаковщик </a:t>
            </a:r>
            <a:r>
              <a:rPr lang="en-US" b="1"/>
              <a:t>ar</a:t>
            </a:r>
            <a:r>
              <a:rPr lang="en-US"/>
              <a:t> пакует объектные файлы в статические библиотеки</a:t>
            </a:r>
          </a:p>
        </p:txBody>
      </p:sp>
      <p:sp>
        <p:nvSpPr>
          <p:cNvPr id="5" name="Номер слайда 4">
            <a:extLst>
              <a:ext uri="{FF2B5EF4-FFF2-40B4-BE49-F238E27FC236}">
                <a16:creationId xmlns:a16="http://schemas.microsoft.com/office/drawing/2014/main" id="{4D2A332D-84BC-4817-9570-D10D32DDCC44}"/>
              </a:ext>
            </a:extLst>
          </p:cNvPr>
          <p:cNvSpPr>
            <a:spLocks noGrp="1"/>
          </p:cNvSpPr>
          <p:nvPr>
            <p:ph type="sldNum" sz="quarter" idx="12"/>
          </p:nvPr>
        </p:nvSpPr>
        <p:spPr/>
        <p:txBody>
          <a:bodyPr/>
          <a:lstStyle/>
          <a:p>
            <a:pPr lvl="0"/>
            <a:fld id="{68F8BB4E-8157-42A7-A178-28A1B7158100}" type="slidenum">
              <a:rPr lang="en-US" smtClean="0"/>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6B5A37-F36A-45AC-8E45-C5C3F682180A}"/>
              </a:ext>
            </a:extLst>
          </p:cNvPr>
          <p:cNvSpPr txBox="1">
            <a:spLocks noGrp="1"/>
          </p:cNvSpPr>
          <p:nvPr>
            <p:ph type="title" idx="4294967295"/>
          </p:nvPr>
        </p:nvSpPr>
        <p:spPr>
          <a:xfrm>
            <a:off x="457200" y="109440"/>
            <a:ext cx="9071640" cy="1262160"/>
          </a:xfrm>
        </p:spPr>
        <p:txBody>
          <a:bodyPr vert="horz"/>
          <a:lstStyle/>
          <a:p>
            <a:pPr lvl="0" rtl="0"/>
            <a:r>
              <a:rPr lang="en-US"/>
              <a:t>Порядок линковки имеет значение</a:t>
            </a:r>
          </a:p>
        </p:txBody>
      </p:sp>
      <p:sp>
        <p:nvSpPr>
          <p:cNvPr id="3" name="Полилиния: фигура 2">
            <a:extLst>
              <a:ext uri="{FF2B5EF4-FFF2-40B4-BE49-F238E27FC236}">
                <a16:creationId xmlns:a16="http://schemas.microsoft.com/office/drawing/2014/main" id="{B46B9A1F-A9E0-417D-B28C-817372E703AC}"/>
              </a:ext>
            </a:extLst>
          </p:cNvPr>
          <p:cNvSpPr/>
          <p:nvPr/>
        </p:nvSpPr>
        <p:spPr>
          <a:xfrm>
            <a:off x="548640" y="2020679"/>
            <a:ext cx="276840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EB39BDAE-9163-49C4-8731-F78408723AD1}"/>
              </a:ext>
            </a:extLst>
          </p:cNvPr>
          <p:cNvSpPr/>
          <p:nvPr/>
        </p:nvSpPr>
        <p:spPr>
          <a:xfrm>
            <a:off x="1030680" y="1463399"/>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a.c</a:t>
            </a:r>
          </a:p>
        </p:txBody>
      </p:sp>
      <p:sp>
        <p:nvSpPr>
          <p:cNvPr id="5" name="Полилиния: фигура 4">
            <a:extLst>
              <a:ext uri="{FF2B5EF4-FFF2-40B4-BE49-F238E27FC236}">
                <a16:creationId xmlns:a16="http://schemas.microsoft.com/office/drawing/2014/main" id="{E9009CFC-7523-4589-AF13-774DF8DA2201}"/>
              </a:ext>
            </a:extLst>
          </p:cNvPr>
          <p:cNvSpPr/>
          <p:nvPr/>
        </p:nvSpPr>
        <p:spPr>
          <a:xfrm>
            <a:off x="3749040" y="201168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a;</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a = b;</a:t>
            </a:r>
          </a:p>
        </p:txBody>
      </p:sp>
      <p:sp>
        <p:nvSpPr>
          <p:cNvPr id="6" name="Полилиния: фигура 5">
            <a:extLst>
              <a:ext uri="{FF2B5EF4-FFF2-40B4-BE49-F238E27FC236}">
                <a16:creationId xmlns:a16="http://schemas.microsoft.com/office/drawing/2014/main" id="{F41F0044-2460-44E1-81C6-201F73CA7D31}"/>
              </a:ext>
            </a:extLst>
          </p:cNvPr>
          <p:cNvSpPr/>
          <p:nvPr/>
        </p:nvSpPr>
        <p:spPr>
          <a:xfrm>
            <a:off x="36572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b.c</a:t>
            </a:r>
          </a:p>
        </p:txBody>
      </p:sp>
      <p:sp>
        <p:nvSpPr>
          <p:cNvPr id="7" name="Полилиния: фигура 6">
            <a:extLst>
              <a:ext uri="{FF2B5EF4-FFF2-40B4-BE49-F238E27FC236}">
                <a16:creationId xmlns:a16="http://schemas.microsoft.com/office/drawing/2014/main" id="{1A2C5731-F8B6-4D5E-99D2-CAEB54BBAF6E}"/>
              </a:ext>
            </a:extLst>
          </p:cNvPr>
          <p:cNvSpPr/>
          <p:nvPr/>
        </p:nvSpPr>
        <p:spPr>
          <a:xfrm>
            <a:off x="7040880" y="201240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b;</a:t>
            </a:r>
          </a:p>
        </p:txBody>
      </p:sp>
      <p:sp>
        <p:nvSpPr>
          <p:cNvPr id="8" name="Полилиния: фигура 7">
            <a:extLst>
              <a:ext uri="{FF2B5EF4-FFF2-40B4-BE49-F238E27FC236}">
                <a16:creationId xmlns:a16="http://schemas.microsoft.com/office/drawing/2014/main" id="{C49EF67D-2A9A-4141-9520-5E2F7942E0F5}"/>
              </a:ext>
            </a:extLst>
          </p:cNvPr>
          <p:cNvSpPr/>
          <p:nvPr/>
        </p:nvSpPr>
        <p:spPr>
          <a:xfrm>
            <a:off x="53946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libb.a</a:t>
            </a:r>
          </a:p>
        </p:txBody>
      </p:sp>
      <p:sp>
        <p:nvSpPr>
          <p:cNvPr id="9" name="Полилиния: фигура 8">
            <a:extLst>
              <a:ext uri="{FF2B5EF4-FFF2-40B4-BE49-F238E27FC236}">
                <a16:creationId xmlns:a16="http://schemas.microsoft.com/office/drawing/2014/main" id="{71A568CB-AF3C-4F1A-98D0-49A3DC478A05}"/>
              </a:ext>
            </a:extLst>
          </p:cNvPr>
          <p:cNvSpPr/>
          <p:nvPr/>
        </p:nvSpPr>
        <p:spPr>
          <a:xfrm>
            <a:off x="49377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0" name="Полилиния: фигура 9">
            <a:extLst>
              <a:ext uri="{FF2B5EF4-FFF2-40B4-BE49-F238E27FC236}">
                <a16:creationId xmlns:a16="http://schemas.microsoft.com/office/drawing/2014/main" id="{0C2BD82D-996F-42A9-A810-06B76F0F1A84}"/>
              </a:ext>
            </a:extLst>
          </p:cNvPr>
          <p:cNvSpPr/>
          <p:nvPr/>
        </p:nvSpPr>
        <p:spPr>
          <a:xfrm>
            <a:off x="69494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d.c</a:t>
            </a:r>
          </a:p>
        </p:txBody>
      </p:sp>
      <p:sp>
        <p:nvSpPr>
          <p:cNvPr id="11" name="Полилиния: фигура 10">
            <a:extLst>
              <a:ext uri="{FF2B5EF4-FFF2-40B4-BE49-F238E27FC236}">
                <a16:creationId xmlns:a16="http://schemas.microsoft.com/office/drawing/2014/main" id="{472EBB8F-8208-409B-B156-66DAC5237294}"/>
              </a:ext>
            </a:extLst>
          </p:cNvPr>
          <p:cNvSpPr/>
          <p:nvPr/>
        </p:nvSpPr>
        <p:spPr>
          <a:xfrm>
            <a:off x="86868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libd.a</a:t>
            </a:r>
          </a:p>
        </p:txBody>
      </p:sp>
      <p:sp>
        <p:nvSpPr>
          <p:cNvPr id="12" name="Полилиния: фигура 11">
            <a:extLst>
              <a:ext uri="{FF2B5EF4-FFF2-40B4-BE49-F238E27FC236}">
                <a16:creationId xmlns:a16="http://schemas.microsoft.com/office/drawing/2014/main" id="{00FA2D29-0970-4EF2-BF30-335458EE5D58}"/>
              </a:ext>
            </a:extLst>
          </p:cNvPr>
          <p:cNvSpPr/>
          <p:nvPr/>
        </p:nvSpPr>
        <p:spPr>
          <a:xfrm>
            <a:off x="82299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3" name="TextBox 12">
            <a:extLst>
              <a:ext uri="{FF2B5EF4-FFF2-40B4-BE49-F238E27FC236}">
                <a16:creationId xmlns:a16="http://schemas.microsoft.com/office/drawing/2014/main" id="{FF49EE15-3C9A-478A-AAFE-6F22B6DE787B}"/>
              </a:ext>
            </a:extLst>
          </p:cNvPr>
          <p:cNvSpPr txBox="1"/>
          <p:nvPr/>
        </p:nvSpPr>
        <p:spPr>
          <a:xfrm>
            <a:off x="274320" y="4647600"/>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-lb -ld a.c</a:t>
            </a:r>
          </a:p>
        </p:txBody>
      </p:sp>
      <p:sp>
        <p:nvSpPr>
          <p:cNvPr id="14" name="TextBox 13">
            <a:extLst>
              <a:ext uri="{FF2B5EF4-FFF2-40B4-BE49-F238E27FC236}">
                <a16:creationId xmlns:a16="http://schemas.microsoft.com/office/drawing/2014/main" id="{67BA7FDC-136D-431C-B99C-BD398DDCB877}"/>
              </a:ext>
            </a:extLst>
          </p:cNvPr>
          <p:cNvSpPr txBox="1"/>
          <p:nvPr/>
        </p:nvSpPr>
        <p:spPr>
          <a:xfrm>
            <a:off x="274320" y="5303520"/>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-ld -lb a.c</a:t>
            </a:r>
          </a:p>
        </p:txBody>
      </p:sp>
      <p:sp>
        <p:nvSpPr>
          <p:cNvPr id="15" name="TextBox 14">
            <a:extLst>
              <a:ext uri="{FF2B5EF4-FFF2-40B4-BE49-F238E27FC236}">
                <a16:creationId xmlns:a16="http://schemas.microsoft.com/office/drawing/2014/main" id="{1B406561-251B-4ED3-86E0-C42A22058AFF}"/>
              </a:ext>
            </a:extLst>
          </p:cNvPr>
          <p:cNvSpPr txBox="1"/>
          <p:nvPr/>
        </p:nvSpPr>
        <p:spPr>
          <a:xfrm>
            <a:off x="274320" y="5943600"/>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-ld -lb</a:t>
            </a:r>
          </a:p>
        </p:txBody>
      </p:sp>
      <p:sp>
        <p:nvSpPr>
          <p:cNvPr id="16" name="TextBox 15">
            <a:extLst>
              <a:ext uri="{FF2B5EF4-FFF2-40B4-BE49-F238E27FC236}">
                <a16:creationId xmlns:a16="http://schemas.microsoft.com/office/drawing/2014/main" id="{8F072C65-103F-4203-89FF-B1C3A6EEA768}"/>
              </a:ext>
            </a:extLst>
          </p:cNvPr>
          <p:cNvSpPr txBox="1"/>
          <p:nvPr/>
        </p:nvSpPr>
        <p:spPr>
          <a:xfrm>
            <a:off x="274320" y="6583679"/>
            <a:ext cx="5197450"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-lb -ld</a:t>
            </a:r>
          </a:p>
        </p:txBody>
      </p:sp>
      <p:pic>
        <p:nvPicPr>
          <p:cNvPr id="17" name="Рисунок 16">
            <a:extLst>
              <a:ext uri="{FF2B5EF4-FFF2-40B4-BE49-F238E27FC236}">
                <a16:creationId xmlns:a16="http://schemas.microsoft.com/office/drawing/2014/main" id="{B2779C72-E965-41BF-9FBE-F01BA639B186}"/>
              </a:ext>
            </a:extLst>
          </p:cNvPr>
          <p:cNvPicPr>
            <a:picLocks noChangeAspect="1"/>
          </p:cNvPicPr>
          <p:nvPr/>
        </p:nvPicPr>
        <p:blipFill>
          <a:blip r:embed="rId3">
            <a:lum/>
            <a:alphaModFix/>
          </a:blip>
          <a:srcRect/>
          <a:stretch>
            <a:fillRect/>
          </a:stretch>
        </p:blipFill>
        <p:spPr>
          <a:xfrm>
            <a:off x="7655759" y="4212720"/>
            <a:ext cx="2247480" cy="3285719"/>
          </a:xfrm>
          <a:prstGeom prst="rect">
            <a:avLst/>
          </a:prstGeom>
          <a:noFill/>
          <a:ln>
            <a:noFill/>
          </a:ln>
        </p:spPr>
      </p:pic>
      <p:sp>
        <p:nvSpPr>
          <p:cNvPr id="18" name="Полилиния: фигура 17">
            <a:extLst>
              <a:ext uri="{FF2B5EF4-FFF2-40B4-BE49-F238E27FC236}">
                <a16:creationId xmlns:a16="http://schemas.microsoft.com/office/drawing/2014/main" id="{7C4BDC96-D25D-4345-AD8C-E94FDE6EB501}"/>
              </a:ext>
            </a:extLst>
          </p:cNvPr>
          <p:cNvSpPr/>
          <p:nvPr/>
        </p:nvSpPr>
        <p:spPr>
          <a:xfrm>
            <a:off x="5569200" y="5029200"/>
            <a:ext cx="2560319" cy="1554479"/>
          </a:xfrm>
          <a:custGeom>
            <a:avLst>
              <a:gd name="f0" fmla="val 24448"/>
              <a:gd name="f1" fmla="val -4386"/>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Интересно,</a:t>
            </a:r>
            <a:br>
              <a:rPr lang="en-US" sz="1800" b="0" i="0" u="none" strike="noStrike" kern="1200" cap="none">
                <a:ln>
                  <a:noFill/>
                </a:ln>
                <a:latin typeface="Liberation Sans" pitchFamily="18"/>
                <a:ea typeface="Droid Sans Fallback" pitchFamily="2"/>
                <a:cs typeface="FreeSans" pitchFamily="2"/>
              </a:rPr>
            </a:br>
            <a:r>
              <a:rPr lang="en-US" sz="1800" b="0" i="0" u="none" strike="noStrike" kern="1200" cap="none">
                <a:ln>
                  <a:noFill/>
                </a:ln>
                <a:latin typeface="Liberation Sans" pitchFamily="18"/>
                <a:ea typeface="Droid Sans Fallback" pitchFamily="2"/>
                <a:cs typeface="FreeSans" pitchFamily="2"/>
              </a:rPr>
              <a:t>хоть один вариант</a:t>
            </a:r>
            <a:br>
              <a:rPr lang="en-US" sz="1800" b="0" i="0" u="none" strike="noStrike" kern="1200" cap="none">
                <a:ln>
                  <a:noFill/>
                </a:ln>
                <a:latin typeface="Liberation Sans" pitchFamily="18"/>
                <a:ea typeface="Droid Sans Fallback" pitchFamily="2"/>
                <a:cs typeface="FreeSans" pitchFamily="2"/>
              </a:rPr>
            </a:br>
            <a:r>
              <a:rPr lang="en-US" sz="1800" b="0" i="0" u="none" strike="noStrike" kern="1200" cap="none">
                <a:ln>
                  <a:noFill/>
                </a:ln>
                <a:latin typeface="Liberation Sans" pitchFamily="18"/>
                <a:ea typeface="Droid Sans Fallback" pitchFamily="2"/>
                <a:cs typeface="FreeSans" pitchFamily="2"/>
              </a:rPr>
              <a:t>правильный?</a:t>
            </a:r>
          </a:p>
        </p:txBody>
      </p:sp>
      <p:sp>
        <p:nvSpPr>
          <p:cNvPr id="19" name="Номер слайда 18">
            <a:extLst>
              <a:ext uri="{FF2B5EF4-FFF2-40B4-BE49-F238E27FC236}">
                <a16:creationId xmlns:a16="http://schemas.microsoft.com/office/drawing/2014/main" id="{67454242-A2FC-4C39-BCFB-35668E418B43}"/>
              </a:ext>
            </a:extLst>
          </p:cNvPr>
          <p:cNvSpPr>
            <a:spLocks noGrp="1"/>
          </p:cNvSpPr>
          <p:nvPr>
            <p:ph type="sldNum" sz="quarter" idx="12"/>
          </p:nvPr>
        </p:nvSpPr>
        <p:spPr/>
        <p:txBody>
          <a:bodyPr/>
          <a:lstStyle/>
          <a:p>
            <a:pPr lvl="0"/>
            <a:fld id="{68F8BB4E-8157-42A7-A178-28A1B7158100}" type="slidenum">
              <a:rPr lang="en-US" smtClean="0"/>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4DF72F-E487-4526-87A7-B63882AC5162}"/>
              </a:ext>
            </a:extLst>
          </p:cNvPr>
          <p:cNvSpPr txBox="1">
            <a:spLocks noGrp="1"/>
          </p:cNvSpPr>
          <p:nvPr>
            <p:ph type="title" idx="4294967295"/>
          </p:nvPr>
        </p:nvSpPr>
        <p:spPr>
          <a:xfrm>
            <a:off x="457200" y="109440"/>
            <a:ext cx="9071640" cy="1262160"/>
          </a:xfrm>
        </p:spPr>
        <p:txBody>
          <a:bodyPr vert="horz"/>
          <a:lstStyle/>
          <a:p>
            <a:pPr lvl="0" rtl="0"/>
            <a:r>
              <a:rPr lang="en-US"/>
              <a:t>Порядок линковки имеет значение</a:t>
            </a:r>
          </a:p>
        </p:txBody>
      </p:sp>
      <p:sp>
        <p:nvSpPr>
          <p:cNvPr id="13" name="TextBox 12">
            <a:extLst>
              <a:ext uri="{FF2B5EF4-FFF2-40B4-BE49-F238E27FC236}">
                <a16:creationId xmlns:a16="http://schemas.microsoft.com/office/drawing/2014/main" id="{2B3C6CF5-9C6E-49AB-BC7E-7D3E19E41F8D}"/>
              </a:ext>
            </a:extLst>
          </p:cNvPr>
          <p:cNvSpPr txBox="1"/>
          <p:nvPr/>
        </p:nvSpPr>
        <p:spPr>
          <a:xfrm>
            <a:off x="274320" y="4647600"/>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-lb -ld a.c</a:t>
            </a:r>
          </a:p>
        </p:txBody>
      </p:sp>
      <p:sp>
        <p:nvSpPr>
          <p:cNvPr id="14" name="Полилиния: фигура 13">
            <a:extLst>
              <a:ext uri="{FF2B5EF4-FFF2-40B4-BE49-F238E27FC236}">
                <a16:creationId xmlns:a16="http://schemas.microsoft.com/office/drawing/2014/main" id="{B2FD3839-E4D6-4C08-8E6D-16597D3000C2}"/>
              </a:ext>
            </a:extLst>
          </p:cNvPr>
          <p:cNvSpPr/>
          <p:nvPr/>
        </p:nvSpPr>
        <p:spPr>
          <a:xfrm>
            <a:off x="7025760" y="4754879"/>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5" name="TextBox 14">
            <a:extLst>
              <a:ext uri="{FF2B5EF4-FFF2-40B4-BE49-F238E27FC236}">
                <a16:creationId xmlns:a16="http://schemas.microsoft.com/office/drawing/2014/main" id="{E1596965-EE81-4ADF-97C5-2AE130C4724B}"/>
              </a:ext>
            </a:extLst>
          </p:cNvPr>
          <p:cNvSpPr txBox="1"/>
          <p:nvPr/>
        </p:nvSpPr>
        <p:spPr>
          <a:xfrm>
            <a:off x="274320" y="5303520"/>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-ld -lb a.c</a:t>
            </a:r>
          </a:p>
        </p:txBody>
      </p:sp>
      <p:sp>
        <p:nvSpPr>
          <p:cNvPr id="16" name="TextBox 15">
            <a:extLst>
              <a:ext uri="{FF2B5EF4-FFF2-40B4-BE49-F238E27FC236}">
                <a16:creationId xmlns:a16="http://schemas.microsoft.com/office/drawing/2014/main" id="{2F3B2A49-D009-4DF4-9C9A-391B4F0FBA5C}"/>
              </a:ext>
            </a:extLst>
          </p:cNvPr>
          <p:cNvSpPr txBox="1"/>
          <p:nvPr/>
        </p:nvSpPr>
        <p:spPr>
          <a:xfrm>
            <a:off x="274320" y="5943600"/>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-ld -lb</a:t>
            </a:r>
          </a:p>
        </p:txBody>
      </p:sp>
      <p:sp>
        <p:nvSpPr>
          <p:cNvPr id="17" name="TextBox 16">
            <a:extLst>
              <a:ext uri="{FF2B5EF4-FFF2-40B4-BE49-F238E27FC236}">
                <a16:creationId xmlns:a16="http://schemas.microsoft.com/office/drawing/2014/main" id="{F71C23E5-AF3A-4B53-8E27-556EC0733922}"/>
              </a:ext>
            </a:extLst>
          </p:cNvPr>
          <p:cNvSpPr txBox="1"/>
          <p:nvPr/>
        </p:nvSpPr>
        <p:spPr>
          <a:xfrm>
            <a:off x="274320" y="6583679"/>
            <a:ext cx="7296912"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-lb -ld</a:t>
            </a:r>
          </a:p>
        </p:txBody>
      </p:sp>
      <p:sp>
        <p:nvSpPr>
          <p:cNvPr id="18" name="Полилиния: фигура 17">
            <a:extLst>
              <a:ext uri="{FF2B5EF4-FFF2-40B4-BE49-F238E27FC236}">
                <a16:creationId xmlns:a16="http://schemas.microsoft.com/office/drawing/2014/main" id="{81C6B4D7-9906-4E40-85C3-A5E4CA1E70BF}"/>
              </a:ext>
            </a:extLst>
          </p:cNvPr>
          <p:cNvSpPr/>
          <p:nvPr/>
        </p:nvSpPr>
        <p:spPr>
          <a:xfrm>
            <a:off x="7040880" y="5394960"/>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9" name="Полилиния: фигура 18">
            <a:extLst>
              <a:ext uri="{FF2B5EF4-FFF2-40B4-BE49-F238E27FC236}">
                <a16:creationId xmlns:a16="http://schemas.microsoft.com/office/drawing/2014/main" id="{5E6A130C-F780-4845-980B-BD85D8BAF73E}"/>
              </a:ext>
            </a:extLst>
          </p:cNvPr>
          <p:cNvSpPr/>
          <p:nvPr/>
        </p:nvSpPr>
        <p:spPr>
          <a:xfrm>
            <a:off x="7040880" y="6035040"/>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0" name="Полилиния: фигура 19">
            <a:extLst>
              <a:ext uri="{FF2B5EF4-FFF2-40B4-BE49-F238E27FC236}">
                <a16:creationId xmlns:a16="http://schemas.microsoft.com/office/drawing/2014/main" id="{22A699C6-0F85-4F26-98E2-D9F3788C00AD}"/>
              </a:ext>
            </a:extLst>
          </p:cNvPr>
          <p:cNvSpPr/>
          <p:nvPr/>
        </p:nvSpPr>
        <p:spPr>
          <a:xfrm>
            <a:off x="7004879" y="6639119"/>
            <a:ext cx="457200" cy="45720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CC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pic>
        <p:nvPicPr>
          <p:cNvPr id="21" name="Рисунок 20">
            <a:extLst>
              <a:ext uri="{FF2B5EF4-FFF2-40B4-BE49-F238E27FC236}">
                <a16:creationId xmlns:a16="http://schemas.microsoft.com/office/drawing/2014/main" id="{B16F95C5-5FF9-4BC8-AA97-5A6A2146699A}"/>
              </a:ext>
            </a:extLst>
          </p:cNvPr>
          <p:cNvPicPr>
            <a:picLocks noChangeAspect="1"/>
          </p:cNvPicPr>
          <p:nvPr/>
        </p:nvPicPr>
        <p:blipFill>
          <a:blip r:embed="rId3">
            <a:lum/>
            <a:alphaModFix/>
          </a:blip>
          <a:srcRect/>
          <a:stretch>
            <a:fillRect/>
          </a:stretch>
        </p:blipFill>
        <p:spPr>
          <a:xfrm>
            <a:off x="7680960" y="4206240"/>
            <a:ext cx="2247480" cy="3285719"/>
          </a:xfrm>
          <a:prstGeom prst="rect">
            <a:avLst/>
          </a:prstGeom>
          <a:noFill/>
          <a:ln>
            <a:noFill/>
          </a:ln>
        </p:spPr>
      </p:pic>
      <p:sp>
        <p:nvSpPr>
          <p:cNvPr id="22" name="Номер слайда 21">
            <a:extLst>
              <a:ext uri="{FF2B5EF4-FFF2-40B4-BE49-F238E27FC236}">
                <a16:creationId xmlns:a16="http://schemas.microsoft.com/office/drawing/2014/main" id="{35D0B8E3-82FF-4D68-AC6E-EBC216D6E97B}"/>
              </a:ext>
            </a:extLst>
          </p:cNvPr>
          <p:cNvSpPr>
            <a:spLocks noGrp="1"/>
          </p:cNvSpPr>
          <p:nvPr>
            <p:ph type="sldNum" sz="quarter" idx="12"/>
          </p:nvPr>
        </p:nvSpPr>
        <p:spPr/>
        <p:txBody>
          <a:bodyPr/>
          <a:lstStyle/>
          <a:p>
            <a:pPr lvl="0"/>
            <a:fld id="{68F8BB4E-8157-42A7-A178-28A1B7158100}" type="slidenum">
              <a:rPr lang="en-US" smtClean="0"/>
              <a:t>84</a:t>
            </a:fld>
            <a:endParaRPr lang="en-US"/>
          </a:p>
        </p:txBody>
      </p:sp>
      <p:sp>
        <p:nvSpPr>
          <p:cNvPr id="23" name="Полилиния: фигура 22">
            <a:extLst>
              <a:ext uri="{FF2B5EF4-FFF2-40B4-BE49-F238E27FC236}">
                <a16:creationId xmlns:a16="http://schemas.microsoft.com/office/drawing/2014/main" id="{957E2483-CAFB-4ED4-9DFF-998036462C63}"/>
              </a:ext>
            </a:extLst>
          </p:cNvPr>
          <p:cNvSpPr/>
          <p:nvPr/>
        </p:nvSpPr>
        <p:spPr>
          <a:xfrm>
            <a:off x="548640" y="2020679"/>
            <a:ext cx="276840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24" name="Полилиния: фигура 23">
            <a:extLst>
              <a:ext uri="{FF2B5EF4-FFF2-40B4-BE49-F238E27FC236}">
                <a16:creationId xmlns:a16="http://schemas.microsoft.com/office/drawing/2014/main" id="{6E8C98E3-ED47-4BDC-AD76-AB246FC5976B}"/>
              </a:ext>
            </a:extLst>
          </p:cNvPr>
          <p:cNvSpPr/>
          <p:nvPr/>
        </p:nvSpPr>
        <p:spPr>
          <a:xfrm>
            <a:off x="1030680" y="1463399"/>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a.c</a:t>
            </a:r>
          </a:p>
        </p:txBody>
      </p:sp>
      <p:sp>
        <p:nvSpPr>
          <p:cNvPr id="25" name="Полилиния: фигура 24">
            <a:extLst>
              <a:ext uri="{FF2B5EF4-FFF2-40B4-BE49-F238E27FC236}">
                <a16:creationId xmlns:a16="http://schemas.microsoft.com/office/drawing/2014/main" id="{BDAF5789-A6AB-4726-8265-C15BF9410A34}"/>
              </a:ext>
            </a:extLst>
          </p:cNvPr>
          <p:cNvSpPr/>
          <p:nvPr/>
        </p:nvSpPr>
        <p:spPr>
          <a:xfrm>
            <a:off x="3749040" y="201168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a;</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a = b;</a:t>
            </a:r>
          </a:p>
        </p:txBody>
      </p:sp>
      <p:sp>
        <p:nvSpPr>
          <p:cNvPr id="26" name="Полилиния: фигура 25">
            <a:extLst>
              <a:ext uri="{FF2B5EF4-FFF2-40B4-BE49-F238E27FC236}">
                <a16:creationId xmlns:a16="http://schemas.microsoft.com/office/drawing/2014/main" id="{D2F0033D-9BB6-4FE4-8996-5BF030EBE9E3}"/>
              </a:ext>
            </a:extLst>
          </p:cNvPr>
          <p:cNvSpPr/>
          <p:nvPr/>
        </p:nvSpPr>
        <p:spPr>
          <a:xfrm>
            <a:off x="36572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b.c</a:t>
            </a:r>
          </a:p>
        </p:txBody>
      </p:sp>
      <p:sp>
        <p:nvSpPr>
          <p:cNvPr id="27" name="Полилиния: фигура 26">
            <a:extLst>
              <a:ext uri="{FF2B5EF4-FFF2-40B4-BE49-F238E27FC236}">
                <a16:creationId xmlns:a16="http://schemas.microsoft.com/office/drawing/2014/main" id="{2DEE60EE-7A1E-47FE-9D20-B9661E545CD5}"/>
              </a:ext>
            </a:extLst>
          </p:cNvPr>
          <p:cNvSpPr/>
          <p:nvPr/>
        </p:nvSpPr>
        <p:spPr>
          <a:xfrm>
            <a:off x="7040880" y="201240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b;</a:t>
            </a:r>
          </a:p>
        </p:txBody>
      </p:sp>
      <p:sp>
        <p:nvSpPr>
          <p:cNvPr id="28" name="Полилиния: фигура 27">
            <a:extLst>
              <a:ext uri="{FF2B5EF4-FFF2-40B4-BE49-F238E27FC236}">
                <a16:creationId xmlns:a16="http://schemas.microsoft.com/office/drawing/2014/main" id="{78E2787E-9B58-4166-9F7E-B15F726A067F}"/>
              </a:ext>
            </a:extLst>
          </p:cNvPr>
          <p:cNvSpPr/>
          <p:nvPr/>
        </p:nvSpPr>
        <p:spPr>
          <a:xfrm>
            <a:off x="53946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libb.a</a:t>
            </a:r>
          </a:p>
        </p:txBody>
      </p:sp>
      <p:sp>
        <p:nvSpPr>
          <p:cNvPr id="29" name="Полилиния: фигура 28">
            <a:extLst>
              <a:ext uri="{FF2B5EF4-FFF2-40B4-BE49-F238E27FC236}">
                <a16:creationId xmlns:a16="http://schemas.microsoft.com/office/drawing/2014/main" id="{7C0C9D79-0F74-42ED-87B9-E99DEEE73317}"/>
              </a:ext>
            </a:extLst>
          </p:cNvPr>
          <p:cNvSpPr/>
          <p:nvPr/>
        </p:nvSpPr>
        <p:spPr>
          <a:xfrm>
            <a:off x="49377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30" name="Полилиния: фигура 29">
            <a:extLst>
              <a:ext uri="{FF2B5EF4-FFF2-40B4-BE49-F238E27FC236}">
                <a16:creationId xmlns:a16="http://schemas.microsoft.com/office/drawing/2014/main" id="{97B5EF47-DAF9-4939-984C-A9E565784F06}"/>
              </a:ext>
            </a:extLst>
          </p:cNvPr>
          <p:cNvSpPr/>
          <p:nvPr/>
        </p:nvSpPr>
        <p:spPr>
          <a:xfrm>
            <a:off x="69494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d.c</a:t>
            </a:r>
          </a:p>
        </p:txBody>
      </p:sp>
      <p:sp>
        <p:nvSpPr>
          <p:cNvPr id="31" name="Полилиния: фигура 30">
            <a:extLst>
              <a:ext uri="{FF2B5EF4-FFF2-40B4-BE49-F238E27FC236}">
                <a16:creationId xmlns:a16="http://schemas.microsoft.com/office/drawing/2014/main" id="{073DCEBB-E682-450D-BE32-378E2ADE7AA7}"/>
              </a:ext>
            </a:extLst>
          </p:cNvPr>
          <p:cNvSpPr/>
          <p:nvPr/>
        </p:nvSpPr>
        <p:spPr>
          <a:xfrm>
            <a:off x="86868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libd.a</a:t>
            </a:r>
          </a:p>
        </p:txBody>
      </p:sp>
      <p:sp>
        <p:nvSpPr>
          <p:cNvPr id="32" name="Полилиния: фигура 31">
            <a:extLst>
              <a:ext uri="{FF2B5EF4-FFF2-40B4-BE49-F238E27FC236}">
                <a16:creationId xmlns:a16="http://schemas.microsoft.com/office/drawing/2014/main" id="{8D734B30-EA82-4A84-8EEA-34AE9D11F683}"/>
              </a:ext>
            </a:extLst>
          </p:cNvPr>
          <p:cNvSpPr/>
          <p:nvPr/>
        </p:nvSpPr>
        <p:spPr>
          <a:xfrm>
            <a:off x="82299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4E0A25-CD35-49C2-826D-04CB17EF82FD}"/>
              </a:ext>
            </a:extLst>
          </p:cNvPr>
          <p:cNvSpPr txBox="1">
            <a:spLocks noGrp="1"/>
          </p:cNvSpPr>
          <p:nvPr>
            <p:ph type="title" idx="4294967295"/>
          </p:nvPr>
        </p:nvSpPr>
        <p:spPr>
          <a:xfrm>
            <a:off x="457200" y="109440"/>
            <a:ext cx="9071640" cy="1262160"/>
          </a:xfrm>
        </p:spPr>
        <p:txBody>
          <a:bodyPr vert="horz"/>
          <a:lstStyle/>
          <a:p>
            <a:pPr lvl="0" rtl="0"/>
            <a:r>
              <a:rPr lang="en-US"/>
              <a:t>Порядок линковки имеет значение</a:t>
            </a:r>
          </a:p>
        </p:txBody>
      </p:sp>
      <p:sp>
        <p:nvSpPr>
          <p:cNvPr id="13" name="TextBox 12">
            <a:extLst>
              <a:ext uri="{FF2B5EF4-FFF2-40B4-BE49-F238E27FC236}">
                <a16:creationId xmlns:a16="http://schemas.microsoft.com/office/drawing/2014/main" id="{6989A33A-A374-4D10-88A2-44F3FCCBC321}"/>
              </a:ext>
            </a:extLst>
          </p:cNvPr>
          <p:cNvSpPr txBox="1"/>
          <p:nvPr/>
        </p:nvSpPr>
        <p:spPr>
          <a:xfrm>
            <a:off x="274319" y="4647600"/>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-Wl,-\( -lb -ld -Wl,-\) a.c</a:t>
            </a:r>
          </a:p>
        </p:txBody>
      </p:sp>
      <p:sp>
        <p:nvSpPr>
          <p:cNvPr id="14" name="TextBox 13">
            <a:extLst>
              <a:ext uri="{FF2B5EF4-FFF2-40B4-BE49-F238E27FC236}">
                <a16:creationId xmlns:a16="http://schemas.microsoft.com/office/drawing/2014/main" id="{E22D3074-E290-4874-B8AF-78B124B4888E}"/>
              </a:ext>
            </a:extLst>
          </p:cNvPr>
          <p:cNvSpPr txBox="1"/>
          <p:nvPr/>
        </p:nvSpPr>
        <p:spPr>
          <a:xfrm>
            <a:off x="274319" y="5303520"/>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-L. -Wl,-\( -ld -lb -Wl,-\) a.c</a:t>
            </a:r>
          </a:p>
        </p:txBody>
      </p:sp>
      <p:sp>
        <p:nvSpPr>
          <p:cNvPr id="15" name="TextBox 14">
            <a:extLst>
              <a:ext uri="{FF2B5EF4-FFF2-40B4-BE49-F238E27FC236}">
                <a16:creationId xmlns:a16="http://schemas.microsoft.com/office/drawing/2014/main" id="{5065FADF-08EE-4696-A9C4-E4AEBA11859F}"/>
              </a:ext>
            </a:extLst>
          </p:cNvPr>
          <p:cNvSpPr txBox="1"/>
          <p:nvPr/>
        </p:nvSpPr>
        <p:spPr>
          <a:xfrm>
            <a:off x="274319" y="5943600"/>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-Wl,-\( -ld -lb -Wl,-\)</a:t>
            </a:r>
          </a:p>
        </p:txBody>
      </p:sp>
      <p:sp>
        <p:nvSpPr>
          <p:cNvPr id="16" name="TextBox 15">
            <a:extLst>
              <a:ext uri="{FF2B5EF4-FFF2-40B4-BE49-F238E27FC236}">
                <a16:creationId xmlns:a16="http://schemas.microsoft.com/office/drawing/2014/main" id="{01E306E7-0009-47E2-9F80-FF6C655565D6}"/>
              </a:ext>
            </a:extLst>
          </p:cNvPr>
          <p:cNvSpPr txBox="1"/>
          <p:nvPr/>
        </p:nvSpPr>
        <p:spPr>
          <a:xfrm>
            <a:off x="274319" y="6583679"/>
            <a:ext cx="8862365" cy="51785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gcc a.c -L. -Wl,-\( -lb -ld -Wl,-\)</a:t>
            </a:r>
          </a:p>
        </p:txBody>
      </p:sp>
      <p:sp>
        <p:nvSpPr>
          <p:cNvPr id="17" name="Полилиния: фигура 16">
            <a:extLst>
              <a:ext uri="{FF2B5EF4-FFF2-40B4-BE49-F238E27FC236}">
                <a16:creationId xmlns:a16="http://schemas.microsoft.com/office/drawing/2014/main" id="{42D4CBA7-5A54-416F-A94E-8E578B155C5B}"/>
              </a:ext>
            </a:extLst>
          </p:cNvPr>
          <p:cNvSpPr/>
          <p:nvPr/>
        </p:nvSpPr>
        <p:spPr>
          <a:xfrm>
            <a:off x="9362880" y="6639119"/>
            <a:ext cx="457200" cy="45720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CC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8" name="Полилиния: фигура 17">
            <a:extLst>
              <a:ext uri="{FF2B5EF4-FFF2-40B4-BE49-F238E27FC236}">
                <a16:creationId xmlns:a16="http://schemas.microsoft.com/office/drawing/2014/main" id="{FD2D4BBB-8807-4562-973B-3722FEA32303}"/>
              </a:ext>
            </a:extLst>
          </p:cNvPr>
          <p:cNvSpPr/>
          <p:nvPr/>
        </p:nvSpPr>
        <p:spPr>
          <a:xfrm>
            <a:off x="9362880" y="5979600"/>
            <a:ext cx="457200" cy="457200"/>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CC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19" name="Полилиния: фигура 18">
            <a:extLst>
              <a:ext uri="{FF2B5EF4-FFF2-40B4-BE49-F238E27FC236}">
                <a16:creationId xmlns:a16="http://schemas.microsoft.com/office/drawing/2014/main" id="{2CAA3A1F-08E5-4007-AA8C-D8493FBC5742}"/>
              </a:ext>
            </a:extLst>
          </p:cNvPr>
          <p:cNvSpPr/>
          <p:nvPr/>
        </p:nvSpPr>
        <p:spPr>
          <a:xfrm>
            <a:off x="9418320" y="4754879"/>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0" name="Полилиния: фигура 19">
            <a:extLst>
              <a:ext uri="{FF2B5EF4-FFF2-40B4-BE49-F238E27FC236}">
                <a16:creationId xmlns:a16="http://schemas.microsoft.com/office/drawing/2014/main" id="{1E240AAE-D6D9-46DD-90AC-C38F68B7BB71}"/>
              </a:ext>
            </a:extLst>
          </p:cNvPr>
          <p:cNvSpPr/>
          <p:nvPr/>
        </p:nvSpPr>
        <p:spPr>
          <a:xfrm>
            <a:off x="9418320" y="5394960"/>
            <a:ext cx="365760" cy="365760"/>
          </a:xfrm>
          <a:custGeom>
            <a:avLst>
              <a:gd name="f0" fmla="val 2700"/>
            </a:avLst>
            <a:gdLst>
              <a:gd name="f1" fmla="val 21600000"/>
              <a:gd name="f2" fmla="val 10800000"/>
              <a:gd name="f3" fmla="val 5400000"/>
              <a:gd name="f4" fmla="val 180"/>
              <a:gd name="f5" fmla="val w"/>
              <a:gd name="f6" fmla="val h"/>
              <a:gd name="f7" fmla="val 0"/>
              <a:gd name="f8" fmla="*/ 5419351 1 1725033"/>
              <a:gd name="f9" fmla="val 7200"/>
              <a:gd name="f10" fmla="val -2147483647"/>
              <a:gd name="f11" fmla="val 2147483647"/>
              <a:gd name="f12" fmla="*/ 10800 10800 1"/>
              <a:gd name="f13" fmla="+- 0 0 0"/>
              <a:gd name="f14" fmla="+- 0 0 360"/>
              <a:gd name="f15" fmla="val 10800"/>
              <a:gd name="f16" fmla="*/ f5 1 21600"/>
              <a:gd name="f17" fmla="*/ f6 1 21600"/>
              <a:gd name="f18" fmla="*/ f8 1 180"/>
              <a:gd name="f19" fmla="pin 0 f0 7200"/>
              <a:gd name="f20" fmla="*/ 0 f8 1"/>
              <a:gd name="f21" fmla="*/ f13 f2 1"/>
              <a:gd name="f22" fmla="*/ f14 f2 1"/>
              <a:gd name="f23" fmla="val f19"/>
              <a:gd name="f24" fmla="+- 21600 0 f19"/>
              <a:gd name="f25" fmla="+- 10800 0 f19"/>
              <a:gd name="f26" fmla="*/ f19 1 2"/>
              <a:gd name="f27" fmla="*/ 45 f18 1"/>
              <a:gd name="f28" fmla="*/ f19 f16 1"/>
              <a:gd name="f29" fmla="*/ 10800 f17 1"/>
              <a:gd name="f30" fmla="*/ 3163 f16 1"/>
              <a:gd name="f31" fmla="*/ 18437 f16 1"/>
              <a:gd name="f32" fmla="*/ 18437 f17 1"/>
              <a:gd name="f33" fmla="*/ 3163 f17 1"/>
              <a:gd name="f34" fmla="*/ f20 1 f4"/>
              <a:gd name="f35" fmla="*/ f21 1 f4"/>
              <a:gd name="f36" fmla="*/ f22 1 f4"/>
              <a:gd name="f37" fmla="*/ 10800 f16 1"/>
              <a:gd name="f38" fmla="*/ 0 f17 1"/>
              <a:gd name="f39" fmla="*/ 0 f16 1"/>
              <a:gd name="f40" fmla="*/ 21600 f17 1"/>
              <a:gd name="f41" fmla="*/ 21600 f16 1"/>
              <a:gd name="f42" fmla="*/ f25 f25 1"/>
              <a:gd name="f43" fmla="*/ f26 f26 1"/>
              <a:gd name="f44" fmla="+- 10800 0 f26"/>
              <a:gd name="f45" fmla="+- 10800 f26 0"/>
              <a:gd name="f46" fmla="+- 0 0 f27"/>
              <a:gd name="f47" fmla="+- 0 0 f34"/>
              <a:gd name="f48" fmla="+- f35 0 f3"/>
              <a:gd name="f49" fmla="+- f36 0 f3"/>
              <a:gd name="f50" fmla="min f23 f24"/>
              <a:gd name="f51" fmla="max f23 f24"/>
              <a:gd name="f52" fmla="+- f42 0 f43"/>
              <a:gd name="f53" fmla="+- f44 0 10800"/>
              <a:gd name="f54" fmla="*/ f46 f2 1"/>
              <a:gd name="f55" fmla="+- f45 0 10800"/>
              <a:gd name="f56" fmla="*/ f47 f2 1"/>
              <a:gd name="f57" fmla="+- f49 0 f48"/>
              <a:gd name="f58" fmla="+- f51 0 f50"/>
              <a:gd name="f59" fmla="sqrt f52"/>
              <a:gd name="f60" fmla="*/ f54 1 f8"/>
              <a:gd name="f61" fmla="*/ f56 1 f8"/>
              <a:gd name="f62" fmla="*/ f58 1 2"/>
              <a:gd name="f63" fmla="+- 10800 0 f59"/>
              <a:gd name="f64" fmla="+- 10800 f59 0"/>
              <a:gd name="f65" fmla="+- f60 0 f3"/>
              <a:gd name="f66" fmla="+- f61 0 f3"/>
              <a:gd name="f67" fmla="+- f50 f62 0"/>
              <a:gd name="f68" fmla="*/ f62 f62 1"/>
              <a:gd name="f69" fmla="+- f63 0 10800"/>
              <a:gd name="f70" fmla="sin 1 f65"/>
              <a:gd name="f71" fmla="cos 1 f65"/>
              <a:gd name="f72" fmla="+- f64 0 10800"/>
              <a:gd name="f73" fmla="cos 1 f66"/>
              <a:gd name="f74" fmla="sin 1 f66"/>
              <a:gd name="f75" fmla="+- 0 0 f70"/>
              <a:gd name="f76" fmla="+- 0 0 f71"/>
              <a:gd name="f77" fmla="+- 0 0 f73"/>
              <a:gd name="f78" fmla="+- 0 0 f74"/>
              <a:gd name="f79" fmla="*/ f75 f53 1"/>
              <a:gd name="f80" fmla="*/ f76 f69 1"/>
              <a:gd name="f81" fmla="*/ f76 f53 1"/>
              <a:gd name="f82" fmla="*/ f75 f69 1"/>
              <a:gd name="f83" fmla="*/ f76 f72 1"/>
              <a:gd name="f84" fmla="*/ f75 f72 1"/>
              <a:gd name="f85" fmla="*/ f75 f55 1"/>
              <a:gd name="f86" fmla="*/ f76 f55 1"/>
              <a:gd name="f87" fmla="*/ 10800 f77 1"/>
              <a:gd name="f88" fmla="*/ 10800 f78 1"/>
              <a:gd name="f89" fmla="+- f79 f80 0"/>
              <a:gd name="f90" fmla="+- f81 0 f82"/>
              <a:gd name="f91" fmla="+- f79 f83 0"/>
              <a:gd name="f92" fmla="+- f81 0 f84"/>
              <a:gd name="f93" fmla="+- f85 f83 0"/>
              <a:gd name="f94" fmla="+- f86 0 f84"/>
              <a:gd name="f95" fmla="+- f85 f80 0"/>
              <a:gd name="f96" fmla="+- f86 0 f82"/>
              <a:gd name="f97" fmla="*/ f87 f87 1"/>
              <a:gd name="f98" fmla="*/ f88 f88 1"/>
              <a:gd name="f99" fmla="+- f89 10800 0"/>
              <a:gd name="f100" fmla="+- 0 0 f90"/>
              <a:gd name="f101" fmla="+- f91 10800 0"/>
              <a:gd name="f102" fmla="+- 0 0 f92"/>
              <a:gd name="f103" fmla="+- f93 10800 0"/>
              <a:gd name="f104" fmla="+- 0 0 f94"/>
              <a:gd name="f105" fmla="+- f95 10800 0"/>
              <a:gd name="f106" fmla="+- 0 0 f96"/>
              <a:gd name="f107" fmla="+- f97 f98 0"/>
              <a:gd name="f108" fmla="+- f100 10800 0"/>
              <a:gd name="f109" fmla="+- f102 10800 0"/>
              <a:gd name="f110" fmla="+- f104 10800 0"/>
              <a:gd name="f111" fmla="+- f106 10800 0"/>
              <a:gd name="f112" fmla="sqrt f107"/>
              <a:gd name="f113" fmla="+- f99 0 f67"/>
              <a:gd name="f114" fmla="+- f101 0 f67"/>
              <a:gd name="f115" fmla="+- f103 0 f67"/>
              <a:gd name="f116" fmla="+- f105 0 f67"/>
              <a:gd name="f117" fmla="*/ f12 1 f112"/>
              <a:gd name="f118" fmla="+- f108 0 f67"/>
              <a:gd name="f119" fmla="+- f109 0 f67"/>
              <a:gd name="f120" fmla="+- f110 0 f67"/>
              <a:gd name="f121" fmla="+- f111 0 f67"/>
              <a:gd name="f122" fmla="*/ f77 f117 1"/>
              <a:gd name="f123" fmla="*/ f78 f117 1"/>
              <a:gd name="f124" fmla="at2 f113 f118"/>
              <a:gd name="f125" fmla="at2 f114 f119"/>
              <a:gd name="f126" fmla="at2 f115 f120"/>
              <a:gd name="f127" fmla="at2 f116 f121"/>
              <a:gd name="f128" fmla="+- 10800 0 f122"/>
              <a:gd name="f129" fmla="+- 10800 0 f123"/>
              <a:gd name="f130" fmla="+- f124 f3 0"/>
              <a:gd name="f131" fmla="+- f125 f3 0"/>
              <a:gd name="f132" fmla="+- f126 f3 0"/>
              <a:gd name="f133" fmla="+- f127 f3 0"/>
              <a:gd name="f134" fmla="*/ f130 f8 1"/>
              <a:gd name="f135" fmla="*/ f131 f8 1"/>
              <a:gd name="f136" fmla="*/ f132 f8 1"/>
              <a:gd name="f137" fmla="*/ f133 f8 1"/>
              <a:gd name="f138" fmla="*/ f134 1 f2"/>
              <a:gd name="f139" fmla="*/ f135 1 f2"/>
              <a:gd name="f140" fmla="*/ f136 1 f2"/>
              <a:gd name="f141" fmla="*/ f137 1 f2"/>
              <a:gd name="f142" fmla="+- 0 0 f138"/>
              <a:gd name="f143" fmla="+- 0 0 f139"/>
              <a:gd name="f144" fmla="+- 0 0 f140"/>
              <a:gd name="f145" fmla="+- 0 0 f141"/>
              <a:gd name="f146" fmla="+- 0 0 f142"/>
              <a:gd name="f147" fmla="+- 0 0 f143"/>
              <a:gd name="f148" fmla="+- 0 0 f144"/>
              <a:gd name="f149" fmla="+- 0 0 f145"/>
              <a:gd name="f150" fmla="*/ f146 f2 1"/>
              <a:gd name="f151" fmla="*/ f147 f2 1"/>
              <a:gd name="f152" fmla="*/ f148 f2 1"/>
              <a:gd name="f153" fmla="*/ f149 f2 1"/>
              <a:gd name="f154" fmla="*/ f150 1 f8"/>
              <a:gd name="f155" fmla="*/ f151 1 f8"/>
              <a:gd name="f156" fmla="*/ f152 1 f8"/>
              <a:gd name="f157" fmla="*/ f153 1 f8"/>
              <a:gd name="f158" fmla="+- f154 0 f3"/>
              <a:gd name="f159" fmla="+- f155 0 f3"/>
              <a:gd name="f160" fmla="+- f156 0 f3"/>
              <a:gd name="f161" fmla="+- f157 0 f3"/>
              <a:gd name="f162" fmla="cos 1 f158"/>
              <a:gd name="f163" fmla="sin 1 f158"/>
              <a:gd name="f164" fmla="+- f159 0 f158"/>
              <a:gd name="f165" fmla="cos 1 f160"/>
              <a:gd name="f166" fmla="sin 1 f160"/>
              <a:gd name="f167" fmla="+- f161 0 f160"/>
              <a:gd name="f168" fmla="+- 0 0 f162"/>
              <a:gd name="f169" fmla="+- 0 0 f163"/>
              <a:gd name="f170" fmla="+- f164 0 f1"/>
              <a:gd name="f171" fmla="+- 0 0 f165"/>
              <a:gd name="f172" fmla="+- 0 0 f166"/>
              <a:gd name="f173" fmla="+- f167 0 f1"/>
              <a:gd name="f174" fmla="*/ f62 f168 1"/>
              <a:gd name="f175" fmla="*/ f62 f169 1"/>
              <a:gd name="f176" fmla="?: f164 f170 f164"/>
              <a:gd name="f177" fmla="*/ f62 f171 1"/>
              <a:gd name="f178" fmla="*/ f62 f172 1"/>
              <a:gd name="f179" fmla="?: f167 f173 f167"/>
              <a:gd name="f180" fmla="*/ f174 f174 1"/>
              <a:gd name="f181" fmla="*/ f175 f175 1"/>
              <a:gd name="f182" fmla="*/ f177 f177 1"/>
              <a:gd name="f183" fmla="*/ f178 f178 1"/>
              <a:gd name="f184" fmla="+- f180 f181 0"/>
              <a:gd name="f185" fmla="+- f182 f183 0"/>
              <a:gd name="f186" fmla="sqrt f184"/>
              <a:gd name="f187" fmla="sqrt f185"/>
              <a:gd name="f188" fmla="*/ f68 1 f186"/>
              <a:gd name="f189" fmla="*/ f68 1 f187"/>
              <a:gd name="f190" fmla="*/ f168 f188 1"/>
              <a:gd name="f191" fmla="*/ f169 f188 1"/>
              <a:gd name="f192" fmla="*/ f171 f189 1"/>
              <a:gd name="f193" fmla="*/ f172 f189 1"/>
              <a:gd name="f194" fmla="+- f67 0 f190"/>
              <a:gd name="f195" fmla="+- f67 0 f191"/>
              <a:gd name="f196" fmla="+- f67 0 f192"/>
              <a:gd name="f197" fmla="+- f67 0 f193"/>
            </a:gdLst>
            <a:ahLst>
              <a:ahXY gdRefX="f0" minX="f7" maxX="f9">
                <a:pos x="f28" y="f29"/>
              </a:ahXY>
            </a:ahLst>
            <a:cxnLst>
              <a:cxn ang="3cd4">
                <a:pos x="hc" y="t"/>
              </a:cxn>
              <a:cxn ang="0">
                <a:pos x="r" y="vc"/>
              </a:cxn>
              <a:cxn ang="cd4">
                <a:pos x="hc" y="b"/>
              </a:cxn>
              <a:cxn ang="cd2">
                <a:pos x="l" y="vc"/>
              </a:cxn>
              <a:cxn ang="f48">
                <a:pos x="f37" y="f38"/>
              </a:cxn>
              <a:cxn ang="f48">
                <a:pos x="f30" y="f33"/>
              </a:cxn>
              <a:cxn ang="f48">
                <a:pos x="f39" y="f29"/>
              </a:cxn>
              <a:cxn ang="f48">
                <a:pos x="f30" y="f32"/>
              </a:cxn>
              <a:cxn ang="f48">
                <a:pos x="f37" y="f40"/>
              </a:cxn>
              <a:cxn ang="f48">
                <a:pos x="f31" y="f32"/>
              </a:cxn>
              <a:cxn ang="f48">
                <a:pos x="f41" y="f29"/>
              </a:cxn>
              <a:cxn ang="f48">
                <a:pos x="f31" y="f33"/>
              </a:cxn>
            </a:cxnLst>
            <a:rect l="f30" t="f33" r="f31" b="f32"/>
            <a:pathLst>
              <a:path w="21600" h="21600">
                <a:moveTo>
                  <a:pt x="f128" y="f129"/>
                </a:moveTo>
                <a:arcTo wR="f15" hR="f15" stAng="f48" swAng="f57"/>
                <a:close/>
                <a:moveTo>
                  <a:pt x="f194" y="f195"/>
                </a:moveTo>
                <a:arcTo wR="f62" hR="f62" stAng="f158" swAng="f176"/>
                <a:close/>
                <a:moveTo>
                  <a:pt x="f196" y="f197"/>
                </a:moveTo>
                <a:arcTo wR="f62" hR="f62" stAng="f160" swAng="f179"/>
                <a:close/>
              </a:path>
            </a:pathLst>
          </a:custGeom>
          <a:solidFill>
            <a:srgbClr val="FF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1" name="Номер слайда 20">
            <a:extLst>
              <a:ext uri="{FF2B5EF4-FFF2-40B4-BE49-F238E27FC236}">
                <a16:creationId xmlns:a16="http://schemas.microsoft.com/office/drawing/2014/main" id="{80373959-6041-429A-B526-C232200F35C2}"/>
              </a:ext>
            </a:extLst>
          </p:cNvPr>
          <p:cNvSpPr>
            <a:spLocks noGrp="1"/>
          </p:cNvSpPr>
          <p:nvPr>
            <p:ph type="sldNum" sz="quarter" idx="12"/>
          </p:nvPr>
        </p:nvSpPr>
        <p:spPr/>
        <p:txBody>
          <a:bodyPr/>
          <a:lstStyle/>
          <a:p>
            <a:pPr lvl="0"/>
            <a:fld id="{68F8BB4E-8157-42A7-A178-28A1B7158100}" type="slidenum">
              <a:rPr lang="en-US" smtClean="0"/>
              <a:t>85</a:t>
            </a:fld>
            <a:endParaRPr lang="en-US"/>
          </a:p>
        </p:txBody>
      </p:sp>
      <p:sp>
        <p:nvSpPr>
          <p:cNvPr id="22" name="Полилиния: фигура 21">
            <a:extLst>
              <a:ext uri="{FF2B5EF4-FFF2-40B4-BE49-F238E27FC236}">
                <a16:creationId xmlns:a16="http://schemas.microsoft.com/office/drawing/2014/main" id="{CD509BF3-373C-4B91-9FDC-AFC669B127D7}"/>
              </a:ext>
            </a:extLst>
          </p:cNvPr>
          <p:cNvSpPr/>
          <p:nvPr/>
        </p:nvSpPr>
        <p:spPr>
          <a:xfrm>
            <a:off x="548640" y="2020679"/>
            <a:ext cx="276840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main() {</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return a;</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t>
            </a:r>
          </a:p>
        </p:txBody>
      </p:sp>
      <p:sp>
        <p:nvSpPr>
          <p:cNvPr id="23" name="Полилиния: фигура 22">
            <a:extLst>
              <a:ext uri="{FF2B5EF4-FFF2-40B4-BE49-F238E27FC236}">
                <a16:creationId xmlns:a16="http://schemas.microsoft.com/office/drawing/2014/main" id="{F363A08F-9859-4F76-B4CF-A471457B9462}"/>
              </a:ext>
            </a:extLst>
          </p:cNvPr>
          <p:cNvSpPr/>
          <p:nvPr/>
        </p:nvSpPr>
        <p:spPr>
          <a:xfrm>
            <a:off x="1030680" y="1463399"/>
            <a:ext cx="16462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a.c</a:t>
            </a:r>
          </a:p>
        </p:txBody>
      </p:sp>
      <p:sp>
        <p:nvSpPr>
          <p:cNvPr id="24" name="Полилиния: фигура 23">
            <a:extLst>
              <a:ext uri="{FF2B5EF4-FFF2-40B4-BE49-F238E27FC236}">
                <a16:creationId xmlns:a16="http://schemas.microsoft.com/office/drawing/2014/main" id="{1193879F-864C-4E0E-84B6-B3DEFE7AA16B}"/>
              </a:ext>
            </a:extLst>
          </p:cNvPr>
          <p:cNvSpPr/>
          <p:nvPr/>
        </p:nvSpPr>
        <p:spPr>
          <a:xfrm>
            <a:off x="3749040" y="201168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extern int b;</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a;</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a = b;</a:t>
            </a:r>
          </a:p>
        </p:txBody>
      </p:sp>
      <p:sp>
        <p:nvSpPr>
          <p:cNvPr id="25" name="Полилиния: фигура 24">
            <a:extLst>
              <a:ext uri="{FF2B5EF4-FFF2-40B4-BE49-F238E27FC236}">
                <a16:creationId xmlns:a16="http://schemas.microsoft.com/office/drawing/2014/main" id="{3F3159C8-63FF-4BA6-AF50-DBBBC518B48C}"/>
              </a:ext>
            </a:extLst>
          </p:cNvPr>
          <p:cNvSpPr/>
          <p:nvPr/>
        </p:nvSpPr>
        <p:spPr>
          <a:xfrm>
            <a:off x="36572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b.c</a:t>
            </a:r>
          </a:p>
        </p:txBody>
      </p:sp>
      <p:sp>
        <p:nvSpPr>
          <p:cNvPr id="26" name="Полилиния: фигура 25">
            <a:extLst>
              <a:ext uri="{FF2B5EF4-FFF2-40B4-BE49-F238E27FC236}">
                <a16:creationId xmlns:a16="http://schemas.microsoft.com/office/drawing/2014/main" id="{959D57E3-123A-407A-846D-988FD93F6B6E}"/>
              </a:ext>
            </a:extLst>
          </p:cNvPr>
          <p:cNvSpPr/>
          <p:nvPr/>
        </p:nvSpPr>
        <p:spPr>
          <a:xfrm>
            <a:off x="7040880" y="2012400"/>
            <a:ext cx="2742840" cy="21024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int b;</a:t>
            </a:r>
          </a:p>
        </p:txBody>
      </p:sp>
      <p:sp>
        <p:nvSpPr>
          <p:cNvPr id="27" name="Полилиния: фигура 26">
            <a:extLst>
              <a:ext uri="{FF2B5EF4-FFF2-40B4-BE49-F238E27FC236}">
                <a16:creationId xmlns:a16="http://schemas.microsoft.com/office/drawing/2014/main" id="{11B825CE-9CDE-47A7-BB95-E8179BCFFBA7}"/>
              </a:ext>
            </a:extLst>
          </p:cNvPr>
          <p:cNvSpPr/>
          <p:nvPr/>
        </p:nvSpPr>
        <p:spPr>
          <a:xfrm>
            <a:off x="53946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libb.a</a:t>
            </a:r>
          </a:p>
        </p:txBody>
      </p:sp>
      <p:sp>
        <p:nvSpPr>
          <p:cNvPr id="28" name="Полилиния: фигура 27">
            <a:extLst>
              <a:ext uri="{FF2B5EF4-FFF2-40B4-BE49-F238E27FC236}">
                <a16:creationId xmlns:a16="http://schemas.microsoft.com/office/drawing/2014/main" id="{56597BAE-00CD-42FE-B713-078329B7C451}"/>
              </a:ext>
            </a:extLst>
          </p:cNvPr>
          <p:cNvSpPr/>
          <p:nvPr/>
        </p:nvSpPr>
        <p:spPr>
          <a:xfrm>
            <a:off x="49377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29" name="Полилиния: фигура 28">
            <a:extLst>
              <a:ext uri="{FF2B5EF4-FFF2-40B4-BE49-F238E27FC236}">
                <a16:creationId xmlns:a16="http://schemas.microsoft.com/office/drawing/2014/main" id="{C21D63AE-BA9C-4DC9-927B-37F20323375C}"/>
              </a:ext>
            </a:extLst>
          </p:cNvPr>
          <p:cNvSpPr/>
          <p:nvPr/>
        </p:nvSpPr>
        <p:spPr>
          <a:xfrm>
            <a:off x="6949440" y="146303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d.c</a:t>
            </a:r>
          </a:p>
        </p:txBody>
      </p:sp>
      <p:sp>
        <p:nvSpPr>
          <p:cNvPr id="30" name="Полилиния: фигура 29">
            <a:extLst>
              <a:ext uri="{FF2B5EF4-FFF2-40B4-BE49-F238E27FC236}">
                <a16:creationId xmlns:a16="http://schemas.microsoft.com/office/drawing/2014/main" id="{31AF65C6-FD1E-4E42-AA8F-BD9537761B65}"/>
              </a:ext>
            </a:extLst>
          </p:cNvPr>
          <p:cNvSpPr/>
          <p:nvPr/>
        </p:nvSpPr>
        <p:spPr>
          <a:xfrm>
            <a:off x="8686800" y="1463399"/>
            <a:ext cx="1189080" cy="4568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libd.a</a:t>
            </a:r>
          </a:p>
        </p:txBody>
      </p:sp>
      <p:sp>
        <p:nvSpPr>
          <p:cNvPr id="31" name="Полилиния: фигура 30">
            <a:extLst>
              <a:ext uri="{FF2B5EF4-FFF2-40B4-BE49-F238E27FC236}">
                <a16:creationId xmlns:a16="http://schemas.microsoft.com/office/drawing/2014/main" id="{F303A00D-DC15-4905-90D4-EA86B7442B2D}"/>
              </a:ext>
            </a:extLst>
          </p:cNvPr>
          <p:cNvSpPr/>
          <p:nvPr/>
        </p:nvSpPr>
        <p:spPr>
          <a:xfrm>
            <a:off x="8229960" y="1554479"/>
            <a:ext cx="365760" cy="27432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5E3AEF07-A01C-46F3-A413-EACEBFBE9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998" y="4572001"/>
            <a:ext cx="3780628" cy="2886838"/>
          </a:xfrm>
          <a:prstGeom prst="rect">
            <a:avLst/>
          </a:prstGeom>
        </p:spPr>
      </p:pic>
      <p:sp>
        <p:nvSpPr>
          <p:cNvPr id="2" name="Полилиния: фигура 1">
            <a:extLst>
              <a:ext uri="{FF2B5EF4-FFF2-40B4-BE49-F238E27FC236}">
                <a16:creationId xmlns:a16="http://schemas.microsoft.com/office/drawing/2014/main" id="{5DB2E4D2-6032-4FB7-BBC6-A5C00D692A0F}"/>
              </a:ext>
            </a:extLst>
          </p:cNvPr>
          <p:cNvSpPr/>
          <p:nvPr/>
        </p:nvSpPr>
        <p:spPr>
          <a:xfrm>
            <a:off x="358443" y="3383281"/>
            <a:ext cx="6320333" cy="3017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memory</a:t>
            </a:r>
          </a:p>
        </p:txBody>
      </p:sp>
      <p:sp>
        <p:nvSpPr>
          <p:cNvPr id="3" name="Полилиния: фигура 2">
            <a:extLst>
              <a:ext uri="{FF2B5EF4-FFF2-40B4-BE49-F238E27FC236}">
                <a16:creationId xmlns:a16="http://schemas.microsoft.com/office/drawing/2014/main" id="{0870F324-5C3C-4AEC-B80A-8D299CFFAE6C}"/>
              </a:ext>
            </a:extLst>
          </p:cNvPr>
          <p:cNvSpPr/>
          <p:nvPr/>
        </p:nvSpPr>
        <p:spPr>
          <a:xfrm>
            <a:off x="764438" y="3931921"/>
            <a:ext cx="155447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app1</a:t>
            </a:r>
          </a:p>
        </p:txBody>
      </p:sp>
      <p:sp>
        <p:nvSpPr>
          <p:cNvPr id="4" name="Заголовок 3">
            <a:extLst>
              <a:ext uri="{FF2B5EF4-FFF2-40B4-BE49-F238E27FC236}">
                <a16:creationId xmlns:a16="http://schemas.microsoft.com/office/drawing/2014/main" id="{0C3B4A4B-4F08-4E18-BBC4-708CA47E86C6}"/>
              </a:ext>
            </a:extLst>
          </p:cNvPr>
          <p:cNvSpPr txBox="1">
            <a:spLocks noGrp="1"/>
          </p:cNvSpPr>
          <p:nvPr>
            <p:ph type="title" idx="4294967295"/>
          </p:nvPr>
        </p:nvSpPr>
        <p:spPr>
          <a:xfrm>
            <a:off x="229680" y="182880"/>
            <a:ext cx="9737280" cy="914400"/>
          </a:xfrm>
        </p:spPr>
        <p:txBody>
          <a:bodyPr vert="horz"/>
          <a:lstStyle/>
          <a:p>
            <a:pPr lvl="0" rtl="0"/>
            <a:r>
              <a:rPr lang="en-US" sz="4800"/>
              <a:t>Проблемы статических библиотек</a:t>
            </a:r>
          </a:p>
        </p:txBody>
      </p:sp>
      <p:sp>
        <p:nvSpPr>
          <p:cNvPr id="5" name="Текст 4">
            <a:extLst>
              <a:ext uri="{FF2B5EF4-FFF2-40B4-BE49-F238E27FC236}">
                <a16:creationId xmlns:a16="http://schemas.microsoft.com/office/drawing/2014/main" id="{E7D4390E-64A8-45DF-A834-904601A655F1}"/>
              </a:ext>
            </a:extLst>
          </p:cNvPr>
          <p:cNvSpPr txBox="1">
            <a:spLocks noGrp="1"/>
          </p:cNvSpPr>
          <p:nvPr>
            <p:ph type="body" idx="4294967295"/>
          </p:nvPr>
        </p:nvSpPr>
        <p:spPr>
          <a:xfrm>
            <a:off x="255240" y="1403280"/>
            <a:ext cx="9711720" cy="2528639"/>
          </a:xfrm>
        </p:spPr>
        <p:txBody>
          <a:bodyPr vert="horz"/>
          <a:lstStyle/>
          <a:p>
            <a:pPr lvl="0" rtl="0">
              <a:buSzPct val="45000"/>
            </a:pPr>
            <a:r>
              <a:rPr lang="en-US"/>
              <a:t>Большой размер исполняемых файлов</a:t>
            </a:r>
          </a:p>
          <a:p>
            <a:pPr lvl="0" rtl="0">
              <a:buSzPct val="45000"/>
            </a:pPr>
            <a:r>
              <a:rPr lang="en-US"/>
              <a:t>При исполнении нескольких файлов, библиотека оказывается загружена несколько раз</a:t>
            </a:r>
          </a:p>
        </p:txBody>
      </p:sp>
      <p:sp>
        <p:nvSpPr>
          <p:cNvPr id="6" name="Полилиния: фигура 5">
            <a:extLst>
              <a:ext uri="{FF2B5EF4-FFF2-40B4-BE49-F238E27FC236}">
                <a16:creationId xmlns:a16="http://schemas.microsoft.com/office/drawing/2014/main" id="{6B199787-0650-402B-876D-DCD29561FEDF}"/>
              </a:ext>
            </a:extLst>
          </p:cNvPr>
          <p:cNvSpPr/>
          <p:nvPr/>
        </p:nvSpPr>
        <p:spPr>
          <a:xfrm>
            <a:off x="1038757" y="4572001"/>
            <a:ext cx="914400" cy="118871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libc.a</a:t>
            </a:r>
          </a:p>
        </p:txBody>
      </p:sp>
      <p:sp>
        <p:nvSpPr>
          <p:cNvPr id="7" name="Полилиния: фигура 6">
            <a:extLst>
              <a:ext uri="{FF2B5EF4-FFF2-40B4-BE49-F238E27FC236}">
                <a16:creationId xmlns:a16="http://schemas.microsoft.com/office/drawing/2014/main" id="{59158080-A48A-4475-A55C-82EBF73B24A7}"/>
              </a:ext>
            </a:extLst>
          </p:cNvPr>
          <p:cNvSpPr/>
          <p:nvPr/>
        </p:nvSpPr>
        <p:spPr>
          <a:xfrm>
            <a:off x="2776118" y="3931921"/>
            <a:ext cx="155447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app2</a:t>
            </a:r>
          </a:p>
        </p:txBody>
      </p:sp>
      <p:sp>
        <p:nvSpPr>
          <p:cNvPr id="8" name="Полилиния: фигура 7">
            <a:extLst>
              <a:ext uri="{FF2B5EF4-FFF2-40B4-BE49-F238E27FC236}">
                <a16:creationId xmlns:a16="http://schemas.microsoft.com/office/drawing/2014/main" id="{1846316A-8559-4CE4-A2EC-79AEA56BC1E2}"/>
              </a:ext>
            </a:extLst>
          </p:cNvPr>
          <p:cNvSpPr/>
          <p:nvPr/>
        </p:nvSpPr>
        <p:spPr>
          <a:xfrm>
            <a:off x="3050438" y="4572001"/>
            <a:ext cx="914400" cy="118871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libc.a</a:t>
            </a:r>
          </a:p>
        </p:txBody>
      </p:sp>
      <p:sp>
        <p:nvSpPr>
          <p:cNvPr id="9" name="Полилиния: фигура 8">
            <a:extLst>
              <a:ext uri="{FF2B5EF4-FFF2-40B4-BE49-F238E27FC236}">
                <a16:creationId xmlns:a16="http://schemas.microsoft.com/office/drawing/2014/main" id="{707052E0-8573-412C-A0F2-F2C801876B25}"/>
              </a:ext>
            </a:extLst>
          </p:cNvPr>
          <p:cNvSpPr/>
          <p:nvPr/>
        </p:nvSpPr>
        <p:spPr>
          <a:xfrm>
            <a:off x="4787798" y="3931921"/>
            <a:ext cx="1554479" cy="228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8160">
            <a:solidFill>
              <a:srgbClr val="3465A4"/>
            </a:solidFill>
            <a:prstDash val="solid"/>
          </a:ln>
        </p:spPr>
        <p:txBody>
          <a:bodyPr vert="horz" wrap="none" lIns="109080" tIns="64080" rIns="109080" bIns="64080" anchor="t"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appN</a:t>
            </a:r>
          </a:p>
        </p:txBody>
      </p:sp>
      <p:sp>
        <p:nvSpPr>
          <p:cNvPr id="10" name="Полилиния: фигура 9">
            <a:extLst>
              <a:ext uri="{FF2B5EF4-FFF2-40B4-BE49-F238E27FC236}">
                <a16:creationId xmlns:a16="http://schemas.microsoft.com/office/drawing/2014/main" id="{CB3872A4-C818-4070-9B96-ADC0C5E7DC66}"/>
              </a:ext>
            </a:extLst>
          </p:cNvPr>
          <p:cNvSpPr/>
          <p:nvPr/>
        </p:nvSpPr>
        <p:spPr>
          <a:xfrm>
            <a:off x="5153558" y="4572001"/>
            <a:ext cx="914400" cy="118871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FF"/>
          </a:solidFill>
          <a:ln w="38160">
            <a:solidFill>
              <a:srgbClr val="3465A4"/>
            </a:solidFill>
            <a:prstDash val="solid"/>
          </a:ln>
        </p:spPr>
        <p:txBody>
          <a:bodyPr vert="horz" wrap="none" lIns="109080" tIns="64080" rIns="109080" bIns="64080" anchor="ctr" anchorCtr="0" compatLnSpc="0">
            <a:noAutofit/>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Liberation Sans" pitchFamily="18"/>
                <a:ea typeface="Droid Sans Fallback" pitchFamily="2"/>
                <a:cs typeface="FreeSans" pitchFamily="2"/>
              </a:rPr>
              <a:t>libc.a</a:t>
            </a:r>
          </a:p>
        </p:txBody>
      </p:sp>
      <p:sp>
        <p:nvSpPr>
          <p:cNvPr id="11" name="Номер слайда 10">
            <a:extLst>
              <a:ext uri="{FF2B5EF4-FFF2-40B4-BE49-F238E27FC236}">
                <a16:creationId xmlns:a16="http://schemas.microsoft.com/office/drawing/2014/main" id="{9FB34A1C-FE01-4587-A589-1FB824856814}"/>
              </a:ext>
            </a:extLst>
          </p:cNvPr>
          <p:cNvSpPr>
            <a:spLocks noGrp="1"/>
          </p:cNvSpPr>
          <p:nvPr>
            <p:ph type="sldNum" sz="quarter" idx="12"/>
          </p:nvPr>
        </p:nvSpPr>
        <p:spPr/>
        <p:txBody>
          <a:bodyPr/>
          <a:lstStyle/>
          <a:p>
            <a:pPr lvl="0"/>
            <a:fld id="{68F8BB4E-8157-42A7-A178-28A1B7158100}" type="slidenum">
              <a:rPr lang="en-US" smtClean="0"/>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DD20F356-746E-41AE-A262-AD6FA3220EA7}"/>
              </a:ext>
            </a:extLst>
          </p:cNvPr>
          <p:cNvSpPr txBox="1">
            <a:spLocks noGrp="1"/>
          </p:cNvSpPr>
          <p:nvPr>
            <p:ph type="body" idx="4294967295"/>
          </p:nvPr>
        </p:nvSpPr>
        <p:spPr>
          <a:xfrm>
            <a:off x="274320" y="3130906"/>
            <a:ext cx="9326957" cy="3818533"/>
          </a:xfrm>
        </p:spPr>
        <p:txBody>
          <a:bodyPr vert="horz"/>
          <a:lstStyle/>
          <a:p>
            <a:pPr lvl="0" rtl="0">
              <a:buSzPct val="45000"/>
            </a:pPr>
            <a:r>
              <a:rPr lang="ru-RU"/>
              <a:t>Теперь все копии исполняемого файла будут делить одну </a:t>
            </a:r>
            <a:r>
              <a:rPr lang="en-US"/>
              <a:t>libfact.so</a:t>
            </a:r>
          </a:p>
          <a:p>
            <a:pPr lvl="0" rtl="0">
              <a:buSzPct val="45000"/>
            </a:pPr>
            <a:endParaRPr lang="en-US"/>
          </a:p>
          <a:p>
            <a:pPr lvl="0" rtl="0">
              <a:buSzPct val="45000"/>
            </a:pPr>
            <a:endParaRPr lang="en-US"/>
          </a:p>
          <a:p>
            <a:pPr lvl="0" rtl="0">
              <a:buSzPct val="45000"/>
            </a:pPr>
            <a:endParaRPr lang="en-US"/>
          </a:p>
          <a:p>
            <a:pPr lvl="0" rtl="0">
              <a:buSzPct val="45000"/>
            </a:pPr>
            <a:r>
              <a:rPr lang="ru-RU"/>
              <a:t>Динамический линкер записан в </a:t>
            </a:r>
            <a:r>
              <a:rPr lang="en-US"/>
              <a:t>.interp</a:t>
            </a:r>
          </a:p>
        </p:txBody>
      </p:sp>
      <p:sp>
        <p:nvSpPr>
          <p:cNvPr id="3" name="TextBox 2">
            <a:extLst>
              <a:ext uri="{FF2B5EF4-FFF2-40B4-BE49-F238E27FC236}">
                <a16:creationId xmlns:a16="http://schemas.microsoft.com/office/drawing/2014/main" id="{19DE9A21-D87A-4D8A-8869-2458C4A03CF7}"/>
              </a:ext>
            </a:extLst>
          </p:cNvPr>
          <p:cNvSpPr txBox="1"/>
          <p:nvPr/>
        </p:nvSpPr>
        <p:spPr>
          <a:xfrm>
            <a:off x="274319" y="1371598"/>
            <a:ext cx="9326957" cy="1538971"/>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-O2 </a:t>
            </a:r>
            <a:r>
              <a:rPr lang="en-US" sz="3200" b="1" i="0" u="none" strike="noStrike" kern="1200" cap="none">
                <a:ln>
                  <a:noFill/>
                </a:ln>
                <a:latin typeface="Consolas" panose="020B0609020204030204" pitchFamily="49" charset="0"/>
                <a:ea typeface="Droid Sans Fallback" pitchFamily="2"/>
                <a:cs typeface="FreeSans" pitchFamily="2"/>
              </a:rPr>
              <a:t>-fPIC</a:t>
            </a:r>
            <a:r>
              <a:rPr lang="en-US" sz="3200" b="0" i="0" u="none" strike="noStrike" kern="1200" cap="none">
                <a:ln>
                  <a:noFill/>
                </a:ln>
                <a:latin typeface="Consolas" panose="020B0609020204030204" pitchFamily="49" charset="0"/>
                <a:ea typeface="Droid Sans Fallback" pitchFamily="2"/>
                <a:cs typeface="FreeSans" pitchFamily="2"/>
              </a:rPr>
              <a:t> fact.c -c -o fact.o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a:t>
            </a:r>
            <a:r>
              <a:rPr lang="en-US" sz="3200" b="1" i="0" u="none" strike="noStrike" kern="1200" cap="none">
                <a:ln>
                  <a:noFill/>
                </a:ln>
                <a:latin typeface="Consolas" panose="020B0609020204030204" pitchFamily="49" charset="0"/>
                <a:ea typeface="Droid Sans Fallback" pitchFamily="2"/>
                <a:cs typeface="FreeSans" pitchFamily="2"/>
              </a:rPr>
              <a:t>-shared</a:t>
            </a:r>
            <a:r>
              <a:rPr lang="en-US" sz="3200" b="0" i="0" u="none" strike="noStrike" kern="1200" cap="none">
                <a:ln>
                  <a:noFill/>
                </a:ln>
                <a:latin typeface="Consolas" panose="020B0609020204030204" pitchFamily="49" charset="0"/>
                <a:ea typeface="Droid Sans Fallback" pitchFamily="2"/>
                <a:cs typeface="FreeSans" pitchFamily="2"/>
              </a:rPr>
              <a:t> fact.o -o libfact.so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main.c -L. -lfact </a:t>
            </a:r>
            <a:r>
              <a:rPr lang="en-US" sz="3200" b="1" i="0" u="none" strike="noStrike" kern="1200" cap="none">
                <a:ln>
                  <a:noFill/>
                </a:ln>
                <a:latin typeface="Consolas" panose="020B0609020204030204" pitchFamily="49" charset="0"/>
                <a:ea typeface="Droid Sans Fallback" pitchFamily="2"/>
                <a:cs typeface="FreeSans" pitchFamily="2"/>
              </a:rPr>
              <a:t>-Wl,-rpath,.</a:t>
            </a:r>
          </a:p>
        </p:txBody>
      </p:sp>
      <p:sp>
        <p:nvSpPr>
          <p:cNvPr id="4" name="Заголовок 3">
            <a:extLst>
              <a:ext uri="{FF2B5EF4-FFF2-40B4-BE49-F238E27FC236}">
                <a16:creationId xmlns:a16="http://schemas.microsoft.com/office/drawing/2014/main" id="{E015480F-999C-456D-9074-BECDA20145C1}"/>
              </a:ext>
            </a:extLst>
          </p:cNvPr>
          <p:cNvSpPr txBox="1">
            <a:spLocks noGrp="1"/>
          </p:cNvSpPr>
          <p:nvPr>
            <p:ph type="title" idx="4294967295"/>
          </p:nvPr>
        </p:nvSpPr>
        <p:spPr>
          <a:xfrm>
            <a:off x="229680" y="182880"/>
            <a:ext cx="9737280" cy="914400"/>
          </a:xfrm>
        </p:spPr>
        <p:txBody>
          <a:bodyPr vert="horz"/>
          <a:lstStyle/>
          <a:p>
            <a:pPr lvl="0" rtl="0"/>
            <a:r>
              <a:rPr lang="ru-RU" sz="4800"/>
              <a:t>Динамические библиотеки</a:t>
            </a:r>
            <a:endParaRPr lang="en-US" sz="4800"/>
          </a:p>
        </p:txBody>
      </p:sp>
      <p:sp>
        <p:nvSpPr>
          <p:cNvPr id="5" name="Номер слайда 4">
            <a:extLst>
              <a:ext uri="{FF2B5EF4-FFF2-40B4-BE49-F238E27FC236}">
                <a16:creationId xmlns:a16="http://schemas.microsoft.com/office/drawing/2014/main" id="{A4A7018C-F54A-4834-A74A-A27E93722EC3}"/>
              </a:ext>
            </a:extLst>
          </p:cNvPr>
          <p:cNvSpPr>
            <a:spLocks noGrp="1"/>
          </p:cNvSpPr>
          <p:nvPr>
            <p:ph type="sldNum" sz="quarter" idx="12"/>
          </p:nvPr>
        </p:nvSpPr>
        <p:spPr/>
        <p:txBody>
          <a:bodyPr/>
          <a:lstStyle/>
          <a:p>
            <a:pPr lvl="0"/>
            <a:fld id="{68F8BB4E-8157-42A7-A178-28A1B7158100}" type="slidenum">
              <a:rPr lang="en-US" smtClean="0"/>
              <a:t>87</a:t>
            </a:fld>
            <a:endParaRPr lang="en-US"/>
          </a:p>
        </p:txBody>
      </p:sp>
      <p:sp>
        <p:nvSpPr>
          <p:cNvPr id="6" name="TextBox 5">
            <a:extLst>
              <a:ext uri="{FF2B5EF4-FFF2-40B4-BE49-F238E27FC236}">
                <a16:creationId xmlns:a16="http://schemas.microsoft.com/office/drawing/2014/main" id="{B854C263-A6B4-486D-9234-D55FF7C14C65}"/>
              </a:ext>
            </a:extLst>
          </p:cNvPr>
          <p:cNvSpPr txBox="1"/>
          <p:nvPr/>
        </p:nvSpPr>
        <p:spPr>
          <a:xfrm>
            <a:off x="274320" y="4384242"/>
            <a:ext cx="9326957" cy="1538971"/>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readelf -p .interp a.out</a:t>
            </a:r>
            <a:br>
              <a:rPr lang="en-US" sz="3200" b="0" i="0" u="none" strike="noStrike" kern="1200" cap="none">
                <a:ln>
                  <a:noFill/>
                </a:ln>
                <a:latin typeface="Consolas" panose="020B0609020204030204" pitchFamily="49" charset="0"/>
                <a:ea typeface="Droid Sans Fallback" pitchFamily="2"/>
                <a:cs typeface="FreeSans" pitchFamily="2"/>
              </a:rPr>
            </a:br>
            <a:r>
              <a:rPr lang="en-US" sz="3200" b="0" i="0" u="none" strike="noStrike" kern="1200" cap="none">
                <a:ln>
                  <a:noFill/>
                </a:ln>
                <a:latin typeface="Consolas" panose="020B0609020204030204" pitchFamily="49" charset="0"/>
                <a:ea typeface="Droid Sans Fallback" pitchFamily="2"/>
                <a:cs typeface="FreeSans" pitchFamily="2"/>
              </a:rPr>
              <a:t>String dump of section '.interp':</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     0]  /lib64/ld-linux-x86-64.so.2</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358A2BD4-868D-4C31-AD30-74A9254059B4}"/>
              </a:ext>
            </a:extLst>
          </p:cNvPr>
          <p:cNvSpPr>
            <a:spLocks noGrp="1"/>
          </p:cNvSpPr>
          <p:nvPr>
            <p:ph type="sldNum" sz="quarter" idx="12"/>
          </p:nvPr>
        </p:nvSpPr>
        <p:spPr/>
        <p:txBody>
          <a:bodyPr/>
          <a:lstStyle/>
          <a:p>
            <a:pPr lvl="0"/>
            <a:fld id="{68F8BB4E-8157-42A7-A178-28A1B7158100}" type="slidenum">
              <a:rPr lang="ru-RU" smtClean="0"/>
              <a:t>88</a:t>
            </a:fld>
            <a:endParaRPr lang="ru-RU"/>
          </a:p>
        </p:txBody>
      </p:sp>
      <p:sp>
        <p:nvSpPr>
          <p:cNvPr id="3" name="Заголовок 2">
            <a:extLst>
              <a:ext uri="{FF2B5EF4-FFF2-40B4-BE49-F238E27FC236}">
                <a16:creationId xmlns:a16="http://schemas.microsoft.com/office/drawing/2014/main" id="{F32A3AB3-192C-46A8-8226-65503B493E8A}"/>
              </a:ext>
            </a:extLst>
          </p:cNvPr>
          <p:cNvSpPr txBox="1">
            <a:spLocks/>
          </p:cNvSpPr>
          <p:nvPr/>
        </p:nvSpPr>
        <p:spPr>
          <a:xfrm>
            <a:off x="504492" y="73439"/>
            <a:ext cx="9071640" cy="98784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Динамические релокации</a:t>
            </a:r>
          </a:p>
        </p:txBody>
      </p:sp>
      <p:sp>
        <p:nvSpPr>
          <p:cNvPr id="4" name="TextBox 3">
            <a:extLst>
              <a:ext uri="{FF2B5EF4-FFF2-40B4-BE49-F238E27FC236}">
                <a16:creationId xmlns:a16="http://schemas.microsoft.com/office/drawing/2014/main" id="{0128C69C-7867-4FA9-9051-A1111CB0F737}"/>
              </a:ext>
            </a:extLst>
          </p:cNvPr>
          <p:cNvSpPr txBox="1"/>
          <p:nvPr/>
        </p:nvSpPr>
        <p:spPr>
          <a:xfrm>
            <a:off x="366253" y="1236556"/>
            <a:ext cx="9480499" cy="105845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a:t>
            </a:r>
            <a:r>
              <a:rPr lang="en-US" sz="3200" b="1" i="0" u="none" strike="noStrike" kern="1200" cap="none">
                <a:ln>
                  <a:noFill/>
                </a:ln>
                <a:latin typeface="Consolas" panose="020B0609020204030204" pitchFamily="49" charset="0"/>
                <a:ea typeface="Droid Sans Fallback" pitchFamily="2"/>
                <a:cs typeface="FreeSans" pitchFamily="2"/>
              </a:rPr>
              <a:t>-shared</a:t>
            </a:r>
            <a:r>
              <a:rPr lang="en-US" sz="3200" b="0" i="0" u="none" strike="noStrike" kern="1200" cap="none">
                <a:ln>
                  <a:noFill/>
                </a:ln>
                <a:latin typeface="Consolas" panose="020B0609020204030204" pitchFamily="49" charset="0"/>
                <a:ea typeface="Droid Sans Fallback" pitchFamily="2"/>
                <a:cs typeface="FreeSans" pitchFamily="2"/>
              </a:rPr>
              <a:t> fact.o -o libfact.so</a:t>
            </a:r>
          </a:p>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objdump -</a:t>
            </a:r>
            <a:r>
              <a:rPr lang="en-US" sz="3200">
                <a:latin typeface="Consolas" panose="020B0609020204030204" pitchFamily="49" charset="0"/>
                <a:ea typeface="Droid Sans Fallback" pitchFamily="2"/>
                <a:cs typeface="FreeSans" pitchFamily="2"/>
              </a:rPr>
              <a:t>R</a:t>
            </a:r>
            <a:r>
              <a:rPr lang="en-US" sz="3200" b="0" i="0" u="none" strike="noStrike" kern="1200" cap="none">
                <a:ln>
                  <a:noFill/>
                </a:ln>
                <a:latin typeface="Consolas" panose="020B0609020204030204" pitchFamily="49" charset="0"/>
                <a:ea typeface="Droid Sans Fallback" pitchFamily="2"/>
                <a:cs typeface="FreeSans" pitchFamily="2"/>
              </a:rPr>
              <a:t> libfact.so</a:t>
            </a:r>
          </a:p>
        </p:txBody>
      </p:sp>
      <p:sp>
        <p:nvSpPr>
          <p:cNvPr id="5" name="Полилиния: фигура 4">
            <a:extLst>
              <a:ext uri="{FF2B5EF4-FFF2-40B4-BE49-F238E27FC236}">
                <a16:creationId xmlns:a16="http://schemas.microsoft.com/office/drawing/2014/main" id="{5CEAD389-8E3B-4537-8065-5C8AED431E3D}"/>
              </a:ext>
            </a:extLst>
          </p:cNvPr>
          <p:cNvSpPr/>
          <p:nvPr/>
        </p:nvSpPr>
        <p:spPr>
          <a:xfrm>
            <a:off x="366254" y="2477891"/>
            <a:ext cx="9480498" cy="332306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DYNAMIC RELOCATION RECORDS</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OFFSET   TYPE               VALUE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0x003e80 R_X86_64_RELATIVE  *ABS*+0x0010f0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0x003e88 R_X86_64_RELATIVE  *ABS*+0x0010b0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0x004018 R_X86_64_RELATIVE  *ABS*+0x004018</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0x003fe0 R_X86_64_GLOB_DAT  __cxa_finalize</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0x003ff8 R_X86_64_GLOB_DAT  __gmon_start__</a:t>
            </a:r>
          </a:p>
        </p:txBody>
      </p:sp>
      <p:pic>
        <p:nvPicPr>
          <p:cNvPr id="6" name="Рисунок 5">
            <a:extLst>
              <a:ext uri="{FF2B5EF4-FFF2-40B4-BE49-F238E27FC236}">
                <a16:creationId xmlns:a16="http://schemas.microsoft.com/office/drawing/2014/main" id="{F589FD04-AA0D-44BC-BF99-B5619DE9747F}"/>
              </a:ext>
            </a:extLst>
          </p:cNvPr>
          <p:cNvPicPr>
            <a:picLocks noChangeAspect="1"/>
          </p:cNvPicPr>
          <p:nvPr/>
        </p:nvPicPr>
        <p:blipFill>
          <a:blip r:embed="rId2">
            <a:lum/>
            <a:alphaModFix/>
          </a:blip>
          <a:srcRect/>
          <a:stretch>
            <a:fillRect/>
          </a:stretch>
        </p:blipFill>
        <p:spPr>
          <a:xfrm>
            <a:off x="334960" y="5866789"/>
            <a:ext cx="1559611" cy="1408939"/>
          </a:xfrm>
          <a:prstGeom prst="rect">
            <a:avLst/>
          </a:prstGeom>
          <a:noFill/>
          <a:ln>
            <a:noFill/>
          </a:ln>
        </p:spPr>
      </p:pic>
      <p:sp>
        <p:nvSpPr>
          <p:cNvPr id="7" name="Полилиния: фигура 6">
            <a:extLst>
              <a:ext uri="{FF2B5EF4-FFF2-40B4-BE49-F238E27FC236}">
                <a16:creationId xmlns:a16="http://schemas.microsoft.com/office/drawing/2014/main" id="{BC2C1390-5019-4827-8A7C-9A398AF8D0DE}"/>
              </a:ext>
            </a:extLst>
          </p:cNvPr>
          <p:cNvSpPr/>
          <p:nvPr/>
        </p:nvSpPr>
        <p:spPr>
          <a:xfrm>
            <a:off x="2146090" y="6295089"/>
            <a:ext cx="7700169" cy="822960"/>
          </a:xfrm>
          <a:custGeom>
            <a:avLst>
              <a:gd name="f0" fmla="val -1615"/>
              <a:gd name="f1" fmla="val 16004"/>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r>
              <a:rPr lang="en-US" sz="2200" b="0" i="0" u="none" strike="noStrike" kern="1200" cap="none">
                <a:ln>
                  <a:noFill/>
                </a:ln>
                <a:latin typeface="Liberation Sans" pitchFamily="18"/>
                <a:ea typeface="Droid Sans Fallback" pitchFamily="2"/>
                <a:cs typeface="FreeSans" pitchFamily="2"/>
                <a:hlinkClick r:id="rId3"/>
              </a:rPr>
              <a:t>The Inside Story On Shared Libraries And Dynamic Loading</a:t>
            </a:r>
            <a:endParaRPr lang="en-US" sz="22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19388095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753AA-262E-4A39-BC5D-220B5189E005}"/>
              </a:ext>
            </a:extLst>
          </p:cNvPr>
          <p:cNvSpPr txBox="1">
            <a:spLocks noGrp="1"/>
          </p:cNvSpPr>
          <p:nvPr>
            <p:ph type="title" idx="4294967295"/>
          </p:nvPr>
        </p:nvSpPr>
        <p:spPr/>
        <p:txBody>
          <a:bodyPr vert="horz"/>
          <a:lstStyle/>
          <a:p>
            <a:pPr lvl="0" rtl="0"/>
            <a:r>
              <a:rPr lang="en-US"/>
              <a:t>Исследование динамической библиотеки: PLT</a:t>
            </a:r>
          </a:p>
        </p:txBody>
      </p:sp>
      <p:pic>
        <p:nvPicPr>
          <p:cNvPr id="3" name="Рисунок 2">
            <a:extLst>
              <a:ext uri="{FF2B5EF4-FFF2-40B4-BE49-F238E27FC236}">
                <a16:creationId xmlns:a16="http://schemas.microsoft.com/office/drawing/2014/main" id="{27FCD0F5-1F24-45EE-B1A6-6B978C2FB893}"/>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4060079" y="2148840"/>
            <a:ext cx="5980320" cy="3794759"/>
          </a:xfrm>
          <a:prstGeom prst="rect">
            <a:avLst/>
          </a:prstGeom>
          <a:noFill/>
          <a:ln>
            <a:noFill/>
          </a:ln>
        </p:spPr>
      </p:pic>
      <p:sp>
        <p:nvSpPr>
          <p:cNvPr id="4" name="Полилиния: фигура 3">
            <a:extLst>
              <a:ext uri="{FF2B5EF4-FFF2-40B4-BE49-F238E27FC236}">
                <a16:creationId xmlns:a16="http://schemas.microsoft.com/office/drawing/2014/main" id="{B90F205E-48E0-464B-A611-B49E104FEA6B}"/>
              </a:ext>
            </a:extLst>
          </p:cNvPr>
          <p:cNvSpPr/>
          <p:nvPr/>
        </p:nvSpPr>
        <p:spPr>
          <a:xfrm>
            <a:off x="212141" y="1737359"/>
            <a:ext cx="3847937" cy="53949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main:</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.cfi_startproc</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pushq %rbp</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.cfi_def_cfa_offset 16</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.cfi_offset 6, -16</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movq  %rsp, %rbp</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.cfi_def_cfa_register 6</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movl  $5, %edi</a:t>
            </a:r>
          </a:p>
          <a:p>
            <a:pPr marL="0" marR="0" lvl="0" indent="0" rtl="0" hangingPunct="0">
              <a:lnSpc>
                <a:spcPct val="100000"/>
              </a:lnSpc>
              <a:spcBef>
                <a:spcPts val="0"/>
              </a:spcBef>
              <a:spcAft>
                <a:spcPts val="0"/>
              </a:spcAft>
              <a:buNone/>
              <a:tabLst/>
            </a:pPr>
            <a:r>
              <a:rPr lang="en-US" sz="2000" b="0" i="0" u="none" strike="noStrike" kern="1200" cap="none">
                <a:ln>
                  <a:noFill/>
                </a:ln>
                <a:solidFill>
                  <a:srgbClr val="FF0000"/>
                </a:solidFill>
                <a:latin typeface="Consolas" panose="020B0609020204030204" pitchFamily="49" charset="0"/>
                <a:ea typeface="Droid Sans Fallback" pitchFamily="2"/>
                <a:cs typeface="FreeSans" pitchFamily="2"/>
              </a:rPr>
              <a:t>  call  fact@PLT</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movl  %eax, %esi</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leaq  .LC0(%rip), %rdi</a:t>
            </a:r>
          </a:p>
          <a:p>
            <a:pPr marL="0" marR="0" lvl="0" indent="0" rtl="0" hangingPunct="0">
              <a:lnSpc>
                <a:spcPct val="100000"/>
              </a:lnSpc>
              <a:spcBef>
                <a:spcPts val="0"/>
              </a:spcBef>
              <a:spcAft>
                <a:spcPts val="0"/>
              </a:spcAft>
              <a:buNone/>
              <a:tabLst/>
            </a:pPr>
            <a:r>
              <a:rPr lang="en-US" sz="2000" b="0" i="0" u="none" strike="noStrike" kern="1200" cap="none">
                <a:ln>
                  <a:noFill/>
                </a:ln>
                <a:latin typeface="Consolas" panose="020B0609020204030204" pitchFamily="49" charset="0"/>
                <a:ea typeface="Droid Sans Fallback" pitchFamily="2"/>
                <a:cs typeface="FreeSans" pitchFamily="2"/>
              </a:rPr>
              <a:t>  movl  $0, %eax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FF0000"/>
                </a:solidFill>
                <a:latin typeface="Consolas" panose="020B0609020204030204" pitchFamily="49" charset="0"/>
                <a:ea typeface="Droid Sans Fallback" pitchFamily="2"/>
                <a:cs typeface="FreeSans" pitchFamily="2"/>
              </a:rPr>
              <a:t>  call  printf@PLT</a:t>
            </a:r>
            <a:endParaRPr lang="en-US" sz="2000" b="0" i="0" u="none" strike="noStrike" kern="1200" cap="none">
              <a:ln>
                <a:noFill/>
              </a:ln>
              <a:solidFill>
                <a:srgbClr val="FF0000"/>
              </a:solidFill>
              <a:latin typeface="Consolas" panose="020B0609020204030204" pitchFamily="49" charset="0"/>
              <a:ea typeface="Droid Sans Fallback" pitchFamily="2"/>
              <a:cs typeface="FreeSans" pitchFamily="2"/>
              <a:hlinkClick r:id="rId5"/>
            </a:endParaRPr>
          </a:p>
        </p:txBody>
      </p:sp>
      <p:sp>
        <p:nvSpPr>
          <p:cNvPr id="5" name="Номер слайда 4">
            <a:extLst>
              <a:ext uri="{FF2B5EF4-FFF2-40B4-BE49-F238E27FC236}">
                <a16:creationId xmlns:a16="http://schemas.microsoft.com/office/drawing/2014/main" id="{752A2632-6300-4E06-9B0E-EBE4BF25D89D}"/>
              </a:ext>
            </a:extLst>
          </p:cNvPr>
          <p:cNvSpPr>
            <a:spLocks noGrp="1"/>
          </p:cNvSpPr>
          <p:nvPr>
            <p:ph type="sldNum" sz="quarter" idx="12"/>
          </p:nvPr>
        </p:nvSpPr>
        <p:spPr/>
        <p:txBody>
          <a:bodyPr/>
          <a:lstStyle/>
          <a:p>
            <a:pPr lvl="0"/>
            <a:fld id="{68F8BB4E-8157-42A7-A178-28A1B7158100}" type="slidenum">
              <a:rPr lang="en-US" smtClean="0"/>
              <a:t>89</a:t>
            </a:fld>
            <a:endParaRPr lang="en-US"/>
          </a:p>
        </p:txBody>
      </p:sp>
      <p:sp>
        <p:nvSpPr>
          <p:cNvPr id="8" name="TextBox 7">
            <a:extLst>
              <a:ext uri="{FF2B5EF4-FFF2-40B4-BE49-F238E27FC236}">
                <a16:creationId xmlns:a16="http://schemas.microsoft.com/office/drawing/2014/main" id="{21AD053C-8B89-4D78-9F56-D51405EF3C77}"/>
              </a:ext>
            </a:extLst>
          </p:cNvPr>
          <p:cNvSpPr txBox="1"/>
          <p:nvPr/>
        </p:nvSpPr>
        <p:spPr>
          <a:xfrm>
            <a:off x="4146351" y="6151822"/>
            <a:ext cx="5807775" cy="457842"/>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hangingPunct="0"/>
            <a:r>
              <a:rPr lang="en-US" sz="2400" b="0" i="0" u="none" strike="noStrike" kern="1200" cap="none">
                <a:ln>
                  <a:noFill/>
                </a:ln>
                <a:latin typeface="Consolas" panose="020B0609020204030204" pitchFamily="49" charset="0"/>
                <a:ea typeface="Droid Sans Fallback" pitchFamily="2"/>
                <a:cs typeface="FreeSans" pitchFamily="2"/>
              </a:rPr>
              <a:t>$ </a:t>
            </a:r>
            <a:r>
              <a:rPr lang="ru-RU" sz="2400">
                <a:latin typeface="Consolas" panose="020B0609020204030204" pitchFamily="49" charset="0"/>
              </a:rPr>
              <a:t>objdump -d --section=.plt</a:t>
            </a:r>
            <a:r>
              <a:rPr lang="en-US" sz="2400">
                <a:latin typeface="Consolas" panose="020B0609020204030204" pitchFamily="49" charset="0"/>
              </a:rPr>
              <a:t> a.out</a:t>
            </a:r>
            <a:endParaRPr lang="ru-RU" sz="2400">
              <a:latin typeface="Consolas" panose="020B0609020204030204" pitchFamily="49"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1F9467-8933-45C8-8D0C-210ACB040C92}"/>
              </a:ext>
            </a:extLst>
          </p:cNvPr>
          <p:cNvSpPr txBox="1">
            <a:spLocks noGrp="1"/>
          </p:cNvSpPr>
          <p:nvPr>
            <p:ph type="title" idx="4294967295"/>
          </p:nvPr>
        </p:nvSpPr>
        <p:spPr>
          <a:xfrm>
            <a:off x="503999" y="193320"/>
            <a:ext cx="9071640" cy="1262160"/>
          </a:xfrm>
        </p:spPr>
        <p:txBody>
          <a:bodyPr vert="horz"/>
          <a:lstStyle/>
          <a:p>
            <a:pPr lvl="0" rtl="0"/>
            <a:r>
              <a:rPr lang="en-US" sz="4800"/>
              <a:t>Компилятор с птичьего полёта</a:t>
            </a:r>
          </a:p>
        </p:txBody>
      </p:sp>
      <p:sp>
        <p:nvSpPr>
          <p:cNvPr id="3" name="Полилиния: фигура 2">
            <a:extLst>
              <a:ext uri="{FF2B5EF4-FFF2-40B4-BE49-F238E27FC236}">
                <a16:creationId xmlns:a16="http://schemas.microsoft.com/office/drawing/2014/main" id="{802B7BB4-929D-4BE8-BD97-B1FDA1E87487}"/>
              </a:ext>
            </a:extLst>
          </p:cNvPr>
          <p:cNvSpPr/>
          <p:nvPr/>
        </p:nvSpPr>
        <p:spPr>
          <a:xfrm>
            <a:off x="4754879" y="5486759"/>
            <a:ext cx="585360" cy="640080"/>
          </a:xfrm>
          <a:custGeom>
            <a:avLst>
              <a:gd name="f0" fmla="val 10846"/>
              <a:gd name="f1" fmla="val 519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19080">
            <a:solidFill>
              <a:srgbClr val="3465A4"/>
            </a:solidFill>
            <a:prstDash val="solid"/>
          </a:ln>
        </p:spPr>
        <p:txBody>
          <a:bodyPr wrap="none" lIns="99360" tIns="54360" rIns="99360" bIns="54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4" name="Полилиния: фигура 3">
            <a:extLst>
              <a:ext uri="{FF2B5EF4-FFF2-40B4-BE49-F238E27FC236}">
                <a16:creationId xmlns:a16="http://schemas.microsoft.com/office/drawing/2014/main" id="{DBE7AD2C-AF45-43C3-AD0A-5B6241097E07}"/>
              </a:ext>
            </a:extLst>
          </p:cNvPr>
          <p:cNvSpPr/>
          <p:nvPr/>
        </p:nvSpPr>
        <p:spPr>
          <a:xfrm>
            <a:off x="548640" y="4572360"/>
            <a:ext cx="4060079" cy="26513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Препроцессинг</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Лексический анализ</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Синтаксический анализ</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Семантический анализ</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Построение HIR</a:t>
            </a:r>
          </a:p>
        </p:txBody>
      </p:sp>
      <p:sp>
        <p:nvSpPr>
          <p:cNvPr id="5" name="Полилиния: фигура 4">
            <a:extLst>
              <a:ext uri="{FF2B5EF4-FFF2-40B4-BE49-F238E27FC236}">
                <a16:creationId xmlns:a16="http://schemas.microsoft.com/office/drawing/2014/main" id="{6BB60FDA-6EED-47FD-B655-8D21CFD0F46D}"/>
              </a:ext>
            </a:extLst>
          </p:cNvPr>
          <p:cNvSpPr/>
          <p:nvPr/>
        </p:nvSpPr>
        <p:spPr>
          <a:xfrm>
            <a:off x="5523120" y="4572360"/>
            <a:ext cx="4169520" cy="265139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Оптимизации HIR</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Оптимизации MIR</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Оптимизации LIR</a:t>
            </a:r>
          </a:p>
          <a:p>
            <a:pPr marL="0" marR="0" lvl="0" indent="0" algn="l" rtl="0" hangingPunct="0">
              <a:lnSpc>
                <a:spcPct val="100000"/>
              </a:lnSpc>
              <a:spcBef>
                <a:spcPts val="0"/>
              </a:spcBef>
              <a:spcAft>
                <a:spcPts val="1009"/>
              </a:spcAft>
              <a:buNone/>
              <a:tabLst/>
            </a:pPr>
            <a:r>
              <a:rPr lang="en-US" sz="2600" b="0" i="0" u="none" strike="noStrike" kern="1200" cap="none">
                <a:ln>
                  <a:noFill/>
                </a:ln>
                <a:latin typeface="Liberation Sans" pitchFamily="34"/>
                <a:ea typeface="Droid Sans Fallback" pitchFamily="2"/>
                <a:cs typeface="FreeSans" pitchFamily="2"/>
              </a:rPr>
              <a:t>Кодогенерация</a:t>
            </a:r>
          </a:p>
        </p:txBody>
      </p:sp>
      <p:sp>
        <p:nvSpPr>
          <p:cNvPr id="6" name="Полилиния: фигура 5">
            <a:extLst>
              <a:ext uri="{FF2B5EF4-FFF2-40B4-BE49-F238E27FC236}">
                <a16:creationId xmlns:a16="http://schemas.microsoft.com/office/drawing/2014/main" id="{12269CC8-0FB7-4D26-A2EA-D9A62ECEC8A8}"/>
              </a:ext>
            </a:extLst>
          </p:cNvPr>
          <p:cNvSpPr/>
          <p:nvPr/>
        </p:nvSpPr>
        <p:spPr>
          <a:xfrm>
            <a:off x="1005840" y="3657600"/>
            <a:ext cx="3291839"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1" i="0" u="none" strike="noStrike" kern="1200" cap="none">
                <a:ln>
                  <a:noFill/>
                </a:ln>
                <a:latin typeface="LM Mono 12" pitchFamily="17"/>
                <a:ea typeface="Droid Sans Fallback" pitchFamily="2"/>
                <a:cs typeface="FreeSans" pitchFamily="2"/>
              </a:rPr>
              <a:t>Frontend</a:t>
            </a:r>
          </a:p>
        </p:txBody>
      </p:sp>
      <p:sp>
        <p:nvSpPr>
          <p:cNvPr id="7" name="Полилиния: фигура 6">
            <a:extLst>
              <a:ext uri="{FF2B5EF4-FFF2-40B4-BE49-F238E27FC236}">
                <a16:creationId xmlns:a16="http://schemas.microsoft.com/office/drawing/2014/main" id="{90F59F68-BC03-43A3-B475-6DF440A195F0}"/>
              </a:ext>
            </a:extLst>
          </p:cNvPr>
          <p:cNvSpPr/>
          <p:nvPr/>
        </p:nvSpPr>
        <p:spPr>
          <a:xfrm>
            <a:off x="5652720" y="3657600"/>
            <a:ext cx="3948480" cy="731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algn="ctr" rtl="0" hangingPunct="0">
              <a:lnSpc>
                <a:spcPct val="100000"/>
              </a:lnSpc>
              <a:spcBef>
                <a:spcPts val="0"/>
              </a:spcBef>
              <a:spcAft>
                <a:spcPts val="0"/>
              </a:spcAft>
              <a:buNone/>
              <a:tabLst/>
            </a:pPr>
            <a:r>
              <a:rPr lang="en-US" sz="2600" b="1" i="0" u="none" strike="noStrike" kern="1200" cap="none">
                <a:ln>
                  <a:noFill/>
                </a:ln>
                <a:latin typeface="LM Mono 12" pitchFamily="17"/>
                <a:ea typeface="Droid Sans Fallback" pitchFamily="2"/>
                <a:cs typeface="FreeSans" pitchFamily="2"/>
              </a:rPr>
              <a:t>Middleend + Backend</a:t>
            </a:r>
          </a:p>
        </p:txBody>
      </p:sp>
      <p:pic>
        <p:nvPicPr>
          <p:cNvPr id="8" name="Рисунок 7">
            <a:extLst>
              <a:ext uri="{FF2B5EF4-FFF2-40B4-BE49-F238E27FC236}">
                <a16:creationId xmlns:a16="http://schemas.microsoft.com/office/drawing/2014/main" id="{36D6A84F-1431-4BC8-9DA9-B8CA1C42BD44}"/>
              </a:ext>
            </a:extLst>
          </p:cNvPr>
          <p:cNvPicPr>
            <a:picLocks noChangeAspect="1"/>
          </p:cNvPicPr>
          <p:nvPr/>
        </p:nvPicPr>
        <p:blipFill>
          <a:blip r:embed="rId3">
            <a:lum/>
            <a:alphaModFix/>
          </a:blip>
          <a:srcRect/>
          <a:stretch>
            <a:fillRect/>
          </a:stretch>
        </p:blipFill>
        <p:spPr>
          <a:xfrm>
            <a:off x="2103120" y="1663559"/>
            <a:ext cx="4762079" cy="1628280"/>
          </a:xfrm>
          <a:prstGeom prst="rect">
            <a:avLst/>
          </a:prstGeom>
          <a:noFill/>
          <a:ln>
            <a:noFill/>
          </a:ln>
        </p:spPr>
      </p:pic>
      <p:pic>
        <p:nvPicPr>
          <p:cNvPr id="9" name="Рисунок 8">
            <a:extLst>
              <a:ext uri="{FF2B5EF4-FFF2-40B4-BE49-F238E27FC236}">
                <a16:creationId xmlns:a16="http://schemas.microsoft.com/office/drawing/2014/main" id="{9CDCD673-2296-4158-B8F2-1F53070A607A}"/>
              </a:ext>
            </a:extLst>
          </p:cNvPr>
          <p:cNvPicPr>
            <a:picLocks noChangeAspect="1"/>
          </p:cNvPicPr>
          <p:nvPr/>
        </p:nvPicPr>
        <p:blipFill>
          <a:blip r:embed="rId4">
            <a:lum/>
            <a:alphaModFix/>
          </a:blip>
          <a:srcRect/>
          <a:stretch>
            <a:fillRect/>
          </a:stretch>
        </p:blipFill>
        <p:spPr>
          <a:xfrm>
            <a:off x="503999" y="1618560"/>
            <a:ext cx="1179720" cy="941759"/>
          </a:xfrm>
          <a:prstGeom prst="rect">
            <a:avLst/>
          </a:prstGeom>
          <a:noFill/>
          <a:ln>
            <a:noFill/>
          </a:ln>
        </p:spPr>
      </p:pic>
      <p:sp>
        <p:nvSpPr>
          <p:cNvPr id="10" name="Номер слайда 9">
            <a:extLst>
              <a:ext uri="{FF2B5EF4-FFF2-40B4-BE49-F238E27FC236}">
                <a16:creationId xmlns:a16="http://schemas.microsoft.com/office/drawing/2014/main" id="{07F85433-1AD3-4CC1-A90F-F89A4819E806}"/>
              </a:ext>
            </a:extLst>
          </p:cNvPr>
          <p:cNvSpPr>
            <a:spLocks noGrp="1"/>
          </p:cNvSpPr>
          <p:nvPr>
            <p:ph type="sldNum" sz="quarter" idx="12"/>
          </p:nvPr>
        </p:nvSpPr>
        <p:spPr/>
        <p:txBody>
          <a:bodyPr/>
          <a:lstStyle/>
          <a:p>
            <a:pPr lvl="0"/>
            <a:fld id="{68F8BB4E-8157-42A7-A178-28A1B7158100}" type="slidenum">
              <a:rPr lang="en-US" smtClean="0"/>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3929DB-5517-4A46-A5B5-76219CAFA3EC}"/>
              </a:ext>
            </a:extLst>
          </p:cNvPr>
          <p:cNvSpPr txBox="1">
            <a:spLocks noGrp="1"/>
          </p:cNvSpPr>
          <p:nvPr>
            <p:ph type="title" idx="4294967295"/>
          </p:nvPr>
        </p:nvSpPr>
        <p:spPr>
          <a:xfrm>
            <a:off x="504359" y="301320"/>
            <a:ext cx="9071640" cy="1262160"/>
          </a:xfrm>
        </p:spPr>
        <p:txBody>
          <a:bodyPr vert="horz"/>
          <a:lstStyle/>
          <a:p>
            <a:pPr lvl="0" rtl="0"/>
            <a:r>
              <a:rPr lang="en-US"/>
              <a:t>Исследование динамической библиотеки: GOT</a:t>
            </a:r>
          </a:p>
        </p:txBody>
      </p:sp>
      <p:sp>
        <p:nvSpPr>
          <p:cNvPr id="3" name="Полилиния: фигура 2">
            <a:extLst>
              <a:ext uri="{FF2B5EF4-FFF2-40B4-BE49-F238E27FC236}">
                <a16:creationId xmlns:a16="http://schemas.microsoft.com/office/drawing/2014/main" id="{C448CC87-F947-4303-87B9-4EE9EB302756}"/>
              </a:ext>
            </a:extLst>
          </p:cNvPr>
          <p:cNvSpPr/>
          <p:nvPr/>
        </p:nvSpPr>
        <p:spPr>
          <a:xfrm>
            <a:off x="254520" y="1880006"/>
            <a:ext cx="4572000" cy="43598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lookup[] =</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{1, 1, 2, 6, 24, 120,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720, 5040, 40320, 362880,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3628800, 39916800,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479001600};</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fact(unsigned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assert (x &lt; 13);</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lookup[x];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AFD34CD6-C0E8-4DB1-A494-33CBB7FFFC28}"/>
              </a:ext>
            </a:extLst>
          </p:cNvPr>
          <p:cNvSpPr/>
          <p:nvPr/>
        </p:nvSpPr>
        <p:spPr>
          <a:xfrm>
            <a:off x="5029200" y="1828800"/>
            <a:ext cx="4846320" cy="441106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cmpl $12,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ja      .L5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%edi,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lookup(,%rdi,4), %eax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ret</a:t>
            </a:r>
          </a:p>
        </p:txBody>
      </p:sp>
      <p:sp>
        <p:nvSpPr>
          <p:cNvPr id="5" name="TextBox 4">
            <a:extLst>
              <a:ext uri="{FF2B5EF4-FFF2-40B4-BE49-F238E27FC236}">
                <a16:creationId xmlns:a16="http://schemas.microsoft.com/office/drawing/2014/main" id="{4EEB3DDD-8E40-4BC9-838E-802EC0272BD4}"/>
              </a:ext>
            </a:extLst>
          </p:cNvPr>
          <p:cNvSpPr txBox="1"/>
          <p:nvPr/>
        </p:nvSpPr>
        <p:spPr>
          <a:xfrm>
            <a:off x="504359" y="6437217"/>
            <a:ext cx="9071640" cy="5779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fact-lookup.c -S -O2</a:t>
            </a:r>
          </a:p>
        </p:txBody>
      </p:sp>
      <p:sp>
        <p:nvSpPr>
          <p:cNvPr id="6" name="Номер слайда 5">
            <a:extLst>
              <a:ext uri="{FF2B5EF4-FFF2-40B4-BE49-F238E27FC236}">
                <a16:creationId xmlns:a16="http://schemas.microsoft.com/office/drawing/2014/main" id="{AF439D3B-0C46-4669-B99C-9F5EF1338E8F}"/>
              </a:ext>
            </a:extLst>
          </p:cNvPr>
          <p:cNvSpPr>
            <a:spLocks noGrp="1"/>
          </p:cNvSpPr>
          <p:nvPr>
            <p:ph type="sldNum" sz="quarter" idx="12"/>
          </p:nvPr>
        </p:nvSpPr>
        <p:spPr/>
        <p:txBody>
          <a:bodyPr/>
          <a:lstStyle/>
          <a:p>
            <a:pPr lvl="0"/>
            <a:fld id="{68F8BB4E-8157-42A7-A178-28A1B7158100}" type="slidenum">
              <a:rPr lang="en-US" smtClean="0"/>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3929DB-5517-4A46-A5B5-76219CAFA3EC}"/>
              </a:ext>
            </a:extLst>
          </p:cNvPr>
          <p:cNvSpPr txBox="1">
            <a:spLocks noGrp="1"/>
          </p:cNvSpPr>
          <p:nvPr>
            <p:ph type="title" idx="4294967295"/>
          </p:nvPr>
        </p:nvSpPr>
        <p:spPr>
          <a:xfrm>
            <a:off x="504359" y="301320"/>
            <a:ext cx="9071640" cy="1262160"/>
          </a:xfrm>
        </p:spPr>
        <p:txBody>
          <a:bodyPr vert="horz"/>
          <a:lstStyle/>
          <a:p>
            <a:pPr lvl="0" rtl="0"/>
            <a:r>
              <a:rPr lang="en-US"/>
              <a:t>Исследование динамической библиотеки: GOT</a:t>
            </a:r>
          </a:p>
        </p:txBody>
      </p:sp>
      <p:sp>
        <p:nvSpPr>
          <p:cNvPr id="3" name="Полилиния: фигура 2">
            <a:extLst>
              <a:ext uri="{FF2B5EF4-FFF2-40B4-BE49-F238E27FC236}">
                <a16:creationId xmlns:a16="http://schemas.microsoft.com/office/drawing/2014/main" id="{C448CC87-F947-4303-87B9-4EE9EB302756}"/>
              </a:ext>
            </a:extLst>
          </p:cNvPr>
          <p:cNvSpPr/>
          <p:nvPr/>
        </p:nvSpPr>
        <p:spPr>
          <a:xfrm>
            <a:off x="254520" y="1880006"/>
            <a:ext cx="4572000" cy="43598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lookup[] =</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{1, 1, 2, 6, 24, 120,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720, 5040, 40320, 362880,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3628800, 39916800,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479001600};</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fact(unsigned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assert (x &lt; 13);</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lookup[x];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4" name="Полилиния: фигура 3">
            <a:extLst>
              <a:ext uri="{FF2B5EF4-FFF2-40B4-BE49-F238E27FC236}">
                <a16:creationId xmlns:a16="http://schemas.microsoft.com/office/drawing/2014/main" id="{AFD34CD6-C0E8-4DB1-A494-33CBB7FFFC28}"/>
              </a:ext>
            </a:extLst>
          </p:cNvPr>
          <p:cNvSpPr/>
          <p:nvPr/>
        </p:nvSpPr>
        <p:spPr>
          <a:xfrm>
            <a:off x="5029200" y="1828800"/>
            <a:ext cx="4846320" cy="441106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fact: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.LFB0:</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.cfi_startproc</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cmpl $12,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ja   .L5</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movq </a:t>
            </a:r>
            <a:r>
              <a:rPr lang="en-US" sz="2400" b="1" i="0" u="none" strike="noStrike" kern="1200" cap="none">
                <a:ln>
                  <a:noFill/>
                </a:ln>
                <a:solidFill>
                  <a:srgbClr val="000000"/>
                </a:solidFill>
                <a:latin typeface="Consolas" panose="020B0609020204030204" pitchFamily="49" charset="0"/>
                <a:ea typeface="Droid Sans Fallback" pitchFamily="2"/>
                <a:cs typeface="FreeSans" pitchFamily="2"/>
              </a:rPr>
              <a:t>lookup@GOTPCREL(%rip)</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%rax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%edi, %edi</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movl (%rax,%rdi,4), %eax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ret</a:t>
            </a:r>
          </a:p>
        </p:txBody>
      </p:sp>
      <p:sp>
        <p:nvSpPr>
          <p:cNvPr id="5" name="TextBox 4">
            <a:extLst>
              <a:ext uri="{FF2B5EF4-FFF2-40B4-BE49-F238E27FC236}">
                <a16:creationId xmlns:a16="http://schemas.microsoft.com/office/drawing/2014/main" id="{4EEB3DDD-8E40-4BC9-838E-802EC0272BD4}"/>
              </a:ext>
            </a:extLst>
          </p:cNvPr>
          <p:cNvSpPr txBox="1"/>
          <p:nvPr/>
        </p:nvSpPr>
        <p:spPr>
          <a:xfrm>
            <a:off x="504359" y="6437217"/>
            <a:ext cx="9071640" cy="5779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fact-lookup.c -S -O2 </a:t>
            </a:r>
            <a:r>
              <a:rPr lang="en-US" sz="3200" b="1" i="0" u="none" strike="noStrike" kern="1200" cap="none">
                <a:ln>
                  <a:noFill/>
                </a:ln>
                <a:latin typeface="Consolas" panose="020B0609020204030204" pitchFamily="49" charset="0"/>
                <a:ea typeface="Droid Sans Fallback" pitchFamily="2"/>
                <a:cs typeface="FreeSans" pitchFamily="2"/>
              </a:rPr>
              <a:t>-fPIC</a:t>
            </a:r>
          </a:p>
        </p:txBody>
      </p:sp>
      <p:sp>
        <p:nvSpPr>
          <p:cNvPr id="6" name="Номер слайда 5">
            <a:extLst>
              <a:ext uri="{FF2B5EF4-FFF2-40B4-BE49-F238E27FC236}">
                <a16:creationId xmlns:a16="http://schemas.microsoft.com/office/drawing/2014/main" id="{AF439D3B-0C46-4669-B99C-9F5EF1338E8F}"/>
              </a:ext>
            </a:extLst>
          </p:cNvPr>
          <p:cNvSpPr>
            <a:spLocks noGrp="1"/>
          </p:cNvSpPr>
          <p:nvPr>
            <p:ph type="sldNum" sz="quarter" idx="12"/>
          </p:nvPr>
        </p:nvSpPr>
        <p:spPr/>
        <p:txBody>
          <a:bodyPr/>
          <a:lstStyle/>
          <a:p>
            <a:pPr lvl="0"/>
            <a:fld id="{68F8BB4E-8157-42A7-A178-28A1B7158100}" type="slidenum">
              <a:rPr lang="en-US" smtClean="0"/>
              <a:t>91</a:t>
            </a:fld>
            <a:endParaRPr lang="en-US"/>
          </a:p>
        </p:txBody>
      </p:sp>
    </p:spTree>
    <p:extLst>
      <p:ext uri="{BB962C8B-B14F-4D97-AF65-F5344CB8AC3E}">
        <p14:creationId xmlns:p14="http://schemas.microsoft.com/office/powerpoint/2010/main" val="40615020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854AF3-DB41-40E0-AF3F-03C828745B5C}"/>
              </a:ext>
            </a:extLst>
          </p:cNvPr>
          <p:cNvSpPr txBox="1">
            <a:spLocks noGrp="1"/>
          </p:cNvSpPr>
          <p:nvPr>
            <p:ph type="title" idx="4294967295"/>
          </p:nvPr>
        </p:nvSpPr>
        <p:spPr>
          <a:xfrm>
            <a:off x="504359" y="200880"/>
            <a:ext cx="9071640" cy="1262160"/>
          </a:xfrm>
        </p:spPr>
        <p:txBody>
          <a:bodyPr vert="horz"/>
          <a:lstStyle/>
          <a:p>
            <a:pPr lvl="0" rtl="0"/>
            <a:r>
              <a:rPr lang="en-US"/>
              <a:t>Исследование динамической библиотеки: GOT</a:t>
            </a:r>
          </a:p>
        </p:txBody>
      </p:sp>
      <p:sp>
        <p:nvSpPr>
          <p:cNvPr id="3" name="Полилиния: фигура 2">
            <a:extLst>
              <a:ext uri="{FF2B5EF4-FFF2-40B4-BE49-F238E27FC236}">
                <a16:creationId xmlns:a16="http://schemas.microsoft.com/office/drawing/2014/main" id="{36F7D73E-4D78-4BC7-B0AC-A36D873E95F4}"/>
              </a:ext>
            </a:extLst>
          </p:cNvPr>
          <p:cNvSpPr/>
          <p:nvPr/>
        </p:nvSpPr>
        <p:spPr>
          <a:xfrm>
            <a:off x="4480560" y="1645920"/>
            <a:ext cx="5303520" cy="409651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00000000004006dd &lt;fact&gt;: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4006dd:  push   %rbp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4006de:  mov    %rsp,%rbp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4006e1:  sub    $0x10,%rsp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4006e5:  mov    %edi,-0x4(%rbp)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4006e8:  cmpl   $0xc,-0x4(%rbp)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4006ec:  jbe    40070d &lt;fact+0x30&gt;</a:t>
            </a:r>
          </a:p>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some assert-related stuff</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40070d:  mov    0x2008e4(%rip),%rax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400714:  mov    -0x4(%rbp),%edx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400717:  mov    (%rax,%rdx,4),%eax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40071a:  leaveq</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40071b:  retq</a:t>
            </a:r>
          </a:p>
        </p:txBody>
      </p:sp>
      <p:sp>
        <p:nvSpPr>
          <p:cNvPr id="4" name="TextBox 3">
            <a:extLst>
              <a:ext uri="{FF2B5EF4-FFF2-40B4-BE49-F238E27FC236}">
                <a16:creationId xmlns:a16="http://schemas.microsoft.com/office/drawing/2014/main" id="{769A52FC-5BFA-4389-9BED-DAC8E9BB98D1}"/>
              </a:ext>
            </a:extLst>
          </p:cNvPr>
          <p:cNvSpPr txBox="1"/>
          <p:nvPr/>
        </p:nvSpPr>
        <p:spPr>
          <a:xfrm>
            <a:off x="384048" y="5939942"/>
            <a:ext cx="9400032" cy="1268705"/>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a:t>
            </a:r>
            <a:r>
              <a:rPr lang="en-US" sz="2600" b="1" i="0" u="none" strike="noStrike" kern="1200" cap="none">
                <a:ln>
                  <a:noFill/>
                </a:ln>
                <a:latin typeface="Consolas" panose="020B0609020204030204" pitchFamily="49" charset="0"/>
                <a:ea typeface="Droid Sans Fallback" pitchFamily="2"/>
                <a:cs typeface="FreeSans" pitchFamily="2"/>
              </a:rPr>
              <a:t>-shared -fPIC</a:t>
            </a:r>
            <a:r>
              <a:rPr lang="en-US" sz="2600" b="0" i="0" u="none" strike="noStrike" kern="1200" cap="none">
                <a:ln>
                  <a:noFill/>
                </a:ln>
                <a:latin typeface="Consolas" panose="020B0609020204030204" pitchFamily="49" charset="0"/>
                <a:ea typeface="Droid Sans Fallback" pitchFamily="2"/>
                <a:cs typeface="FreeSans" pitchFamily="2"/>
              </a:rPr>
              <a:t> separate-lookup-table.c </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      -o libseparate-lookup-table.so</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nm -CD libseparate-lookup-table.so</a:t>
            </a:r>
          </a:p>
        </p:txBody>
      </p:sp>
      <p:sp>
        <p:nvSpPr>
          <p:cNvPr id="5" name="Полилиния: фигура 4">
            <a:extLst>
              <a:ext uri="{FF2B5EF4-FFF2-40B4-BE49-F238E27FC236}">
                <a16:creationId xmlns:a16="http://schemas.microsoft.com/office/drawing/2014/main" id="{ADB052A0-CC11-456D-8521-D54C0326AE18}"/>
              </a:ext>
            </a:extLst>
          </p:cNvPr>
          <p:cNvSpPr/>
          <p:nvPr/>
        </p:nvSpPr>
        <p:spPr>
          <a:xfrm>
            <a:off x="384048" y="1645920"/>
            <a:ext cx="3500323" cy="409651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extern</a:t>
            </a:r>
            <a:b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b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lookup[];</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fact (unsigned 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assert (x &lt; 13);</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  return lookup[x];</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p:txBody>
      </p:sp>
      <p:sp>
        <p:nvSpPr>
          <p:cNvPr id="6" name="Полилиния: фигура 5">
            <a:extLst>
              <a:ext uri="{FF2B5EF4-FFF2-40B4-BE49-F238E27FC236}">
                <a16:creationId xmlns:a16="http://schemas.microsoft.com/office/drawing/2014/main" id="{BC96F21B-8C28-4231-AE7C-AFAE986A3EAC}"/>
              </a:ext>
            </a:extLst>
          </p:cNvPr>
          <p:cNvSpPr/>
          <p:nvPr/>
        </p:nvSpPr>
        <p:spPr>
          <a:xfrm>
            <a:off x="3953865" y="3551237"/>
            <a:ext cx="457200" cy="457200"/>
          </a:xfrm>
          <a:custGeom>
            <a:avLst>
              <a:gd name="f0" fmla="val 8882"/>
              <a:gd name="f1" fmla="val 5806"/>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FFFF"/>
          </a:solidFill>
          <a:ln w="29160">
            <a:solidFill>
              <a:srgbClr val="3465A4"/>
            </a:solidFill>
            <a:prstDash val="solid"/>
          </a:ln>
        </p:spPr>
        <p:txBody>
          <a:bodyPr wrap="none" lIns="104400" tIns="59400" rIns="104400" bIns="594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Droid Sans Fallback" pitchFamily="2"/>
              <a:cs typeface="FreeSans" pitchFamily="2"/>
            </a:endParaRPr>
          </a:p>
        </p:txBody>
      </p:sp>
      <p:sp>
        <p:nvSpPr>
          <p:cNvPr id="7" name="Номер слайда 6">
            <a:extLst>
              <a:ext uri="{FF2B5EF4-FFF2-40B4-BE49-F238E27FC236}">
                <a16:creationId xmlns:a16="http://schemas.microsoft.com/office/drawing/2014/main" id="{FF353941-C577-4F75-AAFB-F05DBCEADEDC}"/>
              </a:ext>
            </a:extLst>
          </p:cNvPr>
          <p:cNvSpPr>
            <a:spLocks noGrp="1"/>
          </p:cNvSpPr>
          <p:nvPr>
            <p:ph type="sldNum" sz="quarter" idx="12"/>
          </p:nvPr>
        </p:nvSpPr>
        <p:spPr/>
        <p:txBody>
          <a:bodyPr/>
          <a:lstStyle/>
          <a:p>
            <a:pPr lvl="0"/>
            <a:fld id="{68F8BB4E-8157-42A7-A178-28A1B7158100}" type="slidenum">
              <a:rPr lang="en-US" smtClean="0"/>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0C8D288B-C142-427D-A085-10C3574A97D8}"/>
              </a:ext>
            </a:extLst>
          </p:cNvPr>
          <p:cNvSpPr/>
          <p:nvPr/>
        </p:nvSpPr>
        <p:spPr>
          <a:xfrm>
            <a:off x="850319" y="1828800"/>
            <a:ext cx="3108959" cy="1371599"/>
          </a:xfrm>
          <a:custGeom>
            <a:avLst>
              <a:gd name="f0" fmla="val 11463"/>
              <a:gd name="f1" fmla="val 28849"/>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Надо найти</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GOTPCREL</a:t>
            </a:r>
          </a:p>
        </p:txBody>
      </p:sp>
      <p:pic>
        <p:nvPicPr>
          <p:cNvPr id="3" name="Рисунок 2">
            <a:extLst>
              <a:ext uri="{FF2B5EF4-FFF2-40B4-BE49-F238E27FC236}">
                <a16:creationId xmlns:a16="http://schemas.microsoft.com/office/drawing/2014/main" id="{5D1A36B5-D83D-47BA-94C7-7692D4C7F53D}"/>
              </a:ext>
            </a:extLst>
          </p:cNvPr>
          <p:cNvPicPr>
            <a:picLocks noChangeAspect="1"/>
          </p:cNvPicPr>
          <p:nvPr/>
        </p:nvPicPr>
        <p:blipFill>
          <a:blip r:embed="rId3">
            <a:lum/>
            <a:alphaModFix/>
          </a:blip>
          <a:srcRect/>
          <a:stretch>
            <a:fillRect/>
          </a:stretch>
        </p:blipFill>
        <p:spPr>
          <a:xfrm flipH="1">
            <a:off x="457200" y="3803760"/>
            <a:ext cx="2862000" cy="3310200"/>
          </a:xfrm>
          <a:prstGeom prst="rect">
            <a:avLst/>
          </a:prstGeom>
          <a:noFill/>
          <a:ln>
            <a:noFill/>
          </a:ln>
        </p:spPr>
      </p:pic>
      <p:sp>
        <p:nvSpPr>
          <p:cNvPr id="4" name="Заголовок 3">
            <a:extLst>
              <a:ext uri="{FF2B5EF4-FFF2-40B4-BE49-F238E27FC236}">
                <a16:creationId xmlns:a16="http://schemas.microsoft.com/office/drawing/2014/main" id="{BAB5B308-3A35-4003-8543-1DD349AE3906}"/>
              </a:ext>
            </a:extLst>
          </p:cNvPr>
          <p:cNvSpPr txBox="1">
            <a:spLocks noGrp="1"/>
          </p:cNvSpPr>
          <p:nvPr>
            <p:ph type="title" idx="4294967295"/>
          </p:nvPr>
        </p:nvSpPr>
        <p:spPr>
          <a:xfrm>
            <a:off x="504719" y="200880"/>
            <a:ext cx="9071640" cy="1262160"/>
          </a:xfrm>
        </p:spPr>
        <p:txBody>
          <a:bodyPr vert="horz"/>
          <a:lstStyle/>
          <a:p>
            <a:pPr lvl="0" rtl="0"/>
            <a:r>
              <a:rPr lang="en-US"/>
              <a:t>Исследование динамической библиотеки: GOT</a:t>
            </a:r>
          </a:p>
        </p:txBody>
      </p:sp>
      <p:sp>
        <p:nvSpPr>
          <p:cNvPr id="5" name="Полилиния: фигура 4">
            <a:extLst>
              <a:ext uri="{FF2B5EF4-FFF2-40B4-BE49-F238E27FC236}">
                <a16:creationId xmlns:a16="http://schemas.microsoft.com/office/drawing/2014/main" id="{EC85652B-6E58-403B-8C31-FE60F3E712E2}"/>
              </a:ext>
            </a:extLst>
          </p:cNvPr>
          <p:cNvSpPr/>
          <p:nvPr/>
        </p:nvSpPr>
        <p:spPr>
          <a:xfrm>
            <a:off x="4480920" y="1646280"/>
            <a:ext cx="5303520" cy="5029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00000000004006dd &lt;fact&gt;: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4006dd:  push   %rbp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4006de:  mov    %rsp,%rbp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4006e1:  sub    $0x10,%rsp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4006e5:  mov    %edi,-0x4(%rbp)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4006e8:  cmpl   $0xc,-0x4(%rbp)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4006ec:  jbe    40070d &lt;fact+0x30&gt;</a:t>
            </a:r>
          </a:p>
          <a:p>
            <a:pPr marL="0" marR="0" lvl="0" indent="0" rtl="0" hangingPunct="0">
              <a:lnSpc>
                <a:spcPct val="100000"/>
              </a:lnSpc>
              <a:spcBef>
                <a:spcPts val="0"/>
              </a:spcBef>
              <a:spcAft>
                <a:spcPts val="0"/>
              </a:spcAft>
              <a:buNone/>
              <a:tabLst/>
            </a:pPr>
            <a:r>
              <a:rPr lang="en-US" sz="20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some assert-related stuff</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40070d:  mov    0x2008e4(%rip),%rax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400714:  mov    -0x4(%rbp),%edx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400717:  mov    (%rax,%rdx,4),%eax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40071a:  leaveq</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40071b:  retq</a:t>
            </a:r>
          </a:p>
        </p:txBody>
      </p:sp>
      <p:sp>
        <p:nvSpPr>
          <p:cNvPr id="6" name="Номер слайда 5">
            <a:extLst>
              <a:ext uri="{FF2B5EF4-FFF2-40B4-BE49-F238E27FC236}">
                <a16:creationId xmlns:a16="http://schemas.microsoft.com/office/drawing/2014/main" id="{91BC2CC9-C1A1-4173-A8A5-B19A24F9ABD5}"/>
              </a:ext>
            </a:extLst>
          </p:cNvPr>
          <p:cNvSpPr>
            <a:spLocks noGrp="1"/>
          </p:cNvSpPr>
          <p:nvPr>
            <p:ph type="sldNum" sz="quarter" idx="12"/>
          </p:nvPr>
        </p:nvSpPr>
        <p:spPr/>
        <p:txBody>
          <a:bodyPr/>
          <a:lstStyle/>
          <a:p>
            <a:pPr lvl="0"/>
            <a:fld id="{68F8BB4E-8157-42A7-A178-28A1B7158100}" type="slidenum">
              <a:rPr lang="en-US" smtClean="0"/>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лилиния: фигура 1">
            <a:extLst>
              <a:ext uri="{FF2B5EF4-FFF2-40B4-BE49-F238E27FC236}">
                <a16:creationId xmlns:a16="http://schemas.microsoft.com/office/drawing/2014/main" id="{0C8D288B-C142-427D-A085-10C3574A97D8}"/>
              </a:ext>
            </a:extLst>
          </p:cNvPr>
          <p:cNvSpPr/>
          <p:nvPr/>
        </p:nvSpPr>
        <p:spPr>
          <a:xfrm>
            <a:off x="850319" y="1828800"/>
            <a:ext cx="3108959" cy="1371599"/>
          </a:xfrm>
          <a:custGeom>
            <a:avLst>
              <a:gd name="f0" fmla="val 11463"/>
              <a:gd name="f1" fmla="val 28849"/>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f5 1 21600"/>
              <a:gd name="f188" fmla="*/ f6 1 21600"/>
              <a:gd name="f189" fmla="*/ f9 1 180"/>
              <a:gd name="f190" fmla="pin -2147483647 f0 2147483647"/>
              <a:gd name="f191" fmla="pin -2147483647 f1 2147483647"/>
              <a:gd name="f192" fmla="*/ 0 f9 1"/>
              <a:gd name="f193" fmla="*/ f180 f2 1"/>
              <a:gd name="f194" fmla="*/ f181 f2 1"/>
              <a:gd name="f195" fmla="+- f190 0 10800"/>
              <a:gd name="f196" fmla="+- f191 0 10800"/>
              <a:gd name="f197" fmla="val f190"/>
              <a:gd name="f198" fmla="val f191"/>
              <a:gd name="f199" fmla="*/ f190 f187 1"/>
              <a:gd name="f200" fmla="*/ f191 f188 1"/>
              <a:gd name="f201" fmla="*/ 3000 f187 1"/>
              <a:gd name="f202" fmla="*/ 17110 f187 1"/>
              <a:gd name="f203" fmla="*/ 17330 f188 1"/>
              <a:gd name="f204" fmla="*/ 3320 f188 1"/>
              <a:gd name="f205" fmla="*/ f192 1 f4"/>
              <a:gd name="f206" fmla="*/ f193 1 f4"/>
              <a:gd name="f207" fmla="*/ f194 1 f4"/>
              <a:gd name="f208" fmla="+- 0 0 f196"/>
              <a:gd name="f209" fmla="+- 0 0 f195"/>
              <a:gd name="f210" fmla="+- 0 0 f205"/>
              <a:gd name="f211" fmla="+- f206 0 f3"/>
              <a:gd name="f212" fmla="+- f207 0 f3"/>
              <a:gd name="f213" fmla="at2 f208 f209"/>
              <a:gd name="f214" fmla="*/ f210 f2 1"/>
              <a:gd name="f215" fmla="+- f212 0 f211"/>
              <a:gd name="f216" fmla="+- f213 f3 0"/>
              <a:gd name="f217" fmla="*/ f214 1 f9"/>
              <a:gd name="f218" fmla="*/ f216 f9 1"/>
              <a:gd name="f219" fmla="+- f217 0 f3"/>
              <a:gd name="f220" fmla="*/ f218 1 f2"/>
              <a:gd name="f221" fmla="cos 1 f219"/>
              <a:gd name="f222" fmla="sin 1 f219"/>
              <a:gd name="f223" fmla="+- 0 0 f220"/>
              <a:gd name="f224" fmla="+- 0 0 f221"/>
              <a:gd name="f225" fmla="+- 0 0 f222"/>
              <a:gd name="f226" fmla="val f223"/>
              <a:gd name="f227" fmla="*/ 1800 f224 1"/>
              <a:gd name="f228" fmla="*/ 1800 f225 1"/>
              <a:gd name="f229" fmla="*/ 1200 f224 1"/>
              <a:gd name="f230" fmla="*/ 1200 f225 1"/>
              <a:gd name="f231" fmla="*/ 700 f224 1"/>
              <a:gd name="f232" fmla="*/ 700 f225 1"/>
              <a:gd name="f233" fmla="*/ f226 1 f189"/>
              <a:gd name="f234" fmla="*/ f227 f227 1"/>
              <a:gd name="f235" fmla="*/ f228 f228 1"/>
              <a:gd name="f236" fmla="*/ f229 f229 1"/>
              <a:gd name="f237" fmla="*/ f230 f230 1"/>
              <a:gd name="f238" fmla="*/ f231 f231 1"/>
              <a:gd name="f239" fmla="*/ f232 f232 1"/>
              <a:gd name="f240" fmla="*/ f233 f189 1"/>
              <a:gd name="f241" fmla="+- f234 f235 0"/>
              <a:gd name="f242" fmla="+- f236 f237 0"/>
              <a:gd name="f243" fmla="+- f238 f239 0"/>
              <a:gd name="f244" fmla="+- 0 0 f240"/>
              <a:gd name="f245" fmla="sqrt f241"/>
              <a:gd name="f246" fmla="sqrt f242"/>
              <a:gd name="f247" fmla="sqrt f243"/>
              <a:gd name="f248" fmla="*/ f244 f2 1"/>
              <a:gd name="f249" fmla="*/ f179 1 f245"/>
              <a:gd name="f250" fmla="*/ f183 1 f246"/>
              <a:gd name="f251" fmla="*/ f185 1 f247"/>
              <a:gd name="f252" fmla="*/ f248 1 f9"/>
              <a:gd name="f253" fmla="*/ f224 f249 1"/>
              <a:gd name="f254" fmla="*/ f225 f249 1"/>
              <a:gd name="f255" fmla="*/ f224 f250 1"/>
              <a:gd name="f256" fmla="*/ f225 f250 1"/>
              <a:gd name="f257" fmla="*/ f224 f251 1"/>
              <a:gd name="f258" fmla="*/ f225 f251 1"/>
              <a:gd name="f259" fmla="+- f252 0 f3"/>
              <a:gd name="f260" fmla="+- f197 0 f257"/>
              <a:gd name="f261" fmla="+- f198 0 f258"/>
              <a:gd name="f262" fmla="sin 1 f259"/>
              <a:gd name="f263" fmla="cos 1 f259"/>
              <a:gd name="f264" fmla="+- 0 0 f262"/>
              <a:gd name="f265" fmla="+- 0 0 f263"/>
              <a:gd name="f266" fmla="*/ 10800 f264 1"/>
              <a:gd name="f267" fmla="*/ 10800 f265 1"/>
              <a:gd name="f268" fmla="+- f266 10800 0"/>
              <a:gd name="f269" fmla="+- f267 10800 0"/>
              <a:gd name="f270" fmla="*/ f266 1 12"/>
              <a:gd name="f271" fmla="*/ f267 1 12"/>
              <a:gd name="f272" fmla="+- f190 0 f268"/>
              <a:gd name="f273" fmla="+- f191 0 f269"/>
              <a:gd name="f274" fmla="*/ f272 1 3"/>
              <a:gd name="f275" fmla="*/ f273 1 3"/>
              <a:gd name="f276" fmla="*/ f272 2 1"/>
              <a:gd name="f277" fmla="*/ f273 2 1"/>
              <a:gd name="f278" fmla="*/ f276 1 3"/>
              <a:gd name="f279" fmla="*/ f277 1 3"/>
              <a:gd name="f280" fmla="+- f274 f268 0"/>
              <a:gd name="f281" fmla="+- f275 f269 0"/>
              <a:gd name="f282" fmla="+- f280 0 f270"/>
              <a:gd name="f283" fmla="+- f281 0 f271"/>
              <a:gd name="f284" fmla="+- f278 f268 0"/>
              <a:gd name="f285" fmla="+- f279 f269 0"/>
              <a:gd name="f286" fmla="+- f282 0 f253"/>
              <a:gd name="f287" fmla="+- f283 0 f254"/>
              <a:gd name="f288" fmla="+- f284 0 f255"/>
              <a:gd name="f289" fmla="+- f285 0 f256"/>
            </a:gdLst>
            <a:ahLst>
              <a:ahXY gdRefX="f0" minX="f10" maxX="f11" gdRefY="f1" minY="f10" maxY="f11">
                <a:pos x="f199" y="f200"/>
              </a:ahXY>
            </a:ahLst>
            <a:cxnLst>
              <a:cxn ang="3cd4">
                <a:pos x="hc" y="t"/>
              </a:cxn>
              <a:cxn ang="0">
                <a:pos x="r" y="vc"/>
              </a:cxn>
              <a:cxn ang="cd4">
                <a:pos x="hc" y="b"/>
              </a:cxn>
              <a:cxn ang="cd2">
                <a:pos x="l" y="vc"/>
              </a:cxn>
            </a:cxnLst>
            <a:rect l="f201" t="f204" r="f202" b="f203"/>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286" y="f287"/>
                </a:moveTo>
                <a:arcTo wR="f182" hR="f182" stAng="f211" swAng="f215"/>
                <a:close/>
              </a:path>
              <a:path w="21600" h="21600">
                <a:moveTo>
                  <a:pt x="f288" y="f289"/>
                </a:moveTo>
                <a:arcTo wR="f184" hR="f184" stAng="f211" swAng="f215"/>
                <a:close/>
              </a:path>
              <a:path w="21600" h="21600">
                <a:moveTo>
                  <a:pt x="f260" y="f261"/>
                </a:moveTo>
                <a:arcTo wR="f186" hR="f186" stAng="f211" swAng="f215"/>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ctr" rtl="0" hangingPunct="0">
              <a:lnSpc>
                <a:spcPct val="100000"/>
              </a:lnSpc>
              <a:spcBef>
                <a:spcPts val="0"/>
              </a:spcBef>
              <a:spcAft>
                <a:spcPts val="0"/>
              </a:spcAft>
              <a:buNone/>
              <a:tabLst/>
            </a:pPr>
            <a:r>
              <a:rPr lang="en-US" sz="2400" b="0" i="0" u="none" strike="noStrike" kern="1200" cap="none">
                <a:ln>
                  <a:noFill/>
                </a:ln>
                <a:latin typeface="Liberation Sans" pitchFamily="18"/>
                <a:ea typeface="Droid Sans Fallback" pitchFamily="2"/>
                <a:cs typeface="FreeSans" pitchFamily="2"/>
              </a:rPr>
              <a:t>Надо найти</a:t>
            </a:r>
            <a:br>
              <a:rPr lang="en-US" sz="2400" b="0" i="0" u="none" strike="noStrike" kern="1200" cap="none">
                <a:ln>
                  <a:noFill/>
                </a:ln>
                <a:latin typeface="Liberation Sans" pitchFamily="18"/>
                <a:ea typeface="Droid Sans Fallback" pitchFamily="2"/>
                <a:cs typeface="FreeSans" pitchFamily="2"/>
              </a:rPr>
            </a:br>
            <a:r>
              <a:rPr lang="en-US" sz="2400" b="0" i="0" u="none" strike="noStrike" kern="1200" cap="none">
                <a:ln>
                  <a:noFill/>
                </a:ln>
                <a:latin typeface="Liberation Sans" pitchFamily="18"/>
                <a:ea typeface="Droid Sans Fallback" pitchFamily="2"/>
                <a:cs typeface="FreeSans" pitchFamily="2"/>
              </a:rPr>
              <a:t>GOTPCREL</a:t>
            </a:r>
          </a:p>
        </p:txBody>
      </p:sp>
      <p:pic>
        <p:nvPicPr>
          <p:cNvPr id="3" name="Рисунок 2">
            <a:extLst>
              <a:ext uri="{FF2B5EF4-FFF2-40B4-BE49-F238E27FC236}">
                <a16:creationId xmlns:a16="http://schemas.microsoft.com/office/drawing/2014/main" id="{5D1A36B5-D83D-47BA-94C7-7692D4C7F53D}"/>
              </a:ext>
            </a:extLst>
          </p:cNvPr>
          <p:cNvPicPr>
            <a:picLocks noChangeAspect="1"/>
          </p:cNvPicPr>
          <p:nvPr/>
        </p:nvPicPr>
        <p:blipFill>
          <a:blip r:embed="rId3">
            <a:lum/>
            <a:alphaModFix/>
          </a:blip>
          <a:srcRect/>
          <a:stretch>
            <a:fillRect/>
          </a:stretch>
        </p:blipFill>
        <p:spPr>
          <a:xfrm flipH="1">
            <a:off x="457200" y="3803760"/>
            <a:ext cx="2862000" cy="3310200"/>
          </a:xfrm>
          <a:prstGeom prst="rect">
            <a:avLst/>
          </a:prstGeom>
          <a:noFill/>
          <a:ln>
            <a:noFill/>
          </a:ln>
        </p:spPr>
      </p:pic>
      <p:sp>
        <p:nvSpPr>
          <p:cNvPr id="4" name="Заголовок 3">
            <a:extLst>
              <a:ext uri="{FF2B5EF4-FFF2-40B4-BE49-F238E27FC236}">
                <a16:creationId xmlns:a16="http://schemas.microsoft.com/office/drawing/2014/main" id="{BAB5B308-3A35-4003-8543-1DD349AE3906}"/>
              </a:ext>
            </a:extLst>
          </p:cNvPr>
          <p:cNvSpPr txBox="1">
            <a:spLocks noGrp="1"/>
          </p:cNvSpPr>
          <p:nvPr>
            <p:ph type="title" idx="4294967295"/>
          </p:nvPr>
        </p:nvSpPr>
        <p:spPr>
          <a:xfrm>
            <a:off x="504719" y="200880"/>
            <a:ext cx="9071640" cy="1262160"/>
          </a:xfrm>
        </p:spPr>
        <p:txBody>
          <a:bodyPr vert="horz"/>
          <a:lstStyle/>
          <a:p>
            <a:pPr lvl="0" rtl="0"/>
            <a:r>
              <a:rPr lang="en-US"/>
              <a:t>Исследование динамической библиотеки: GOT</a:t>
            </a:r>
          </a:p>
        </p:txBody>
      </p:sp>
      <p:sp>
        <p:nvSpPr>
          <p:cNvPr id="5" name="Полилиния: фигура 4">
            <a:extLst>
              <a:ext uri="{FF2B5EF4-FFF2-40B4-BE49-F238E27FC236}">
                <a16:creationId xmlns:a16="http://schemas.microsoft.com/office/drawing/2014/main" id="{EC85652B-6E58-403B-8C31-FE60F3E712E2}"/>
              </a:ext>
            </a:extLst>
          </p:cNvPr>
          <p:cNvSpPr/>
          <p:nvPr/>
        </p:nvSpPr>
        <p:spPr>
          <a:xfrm>
            <a:off x="4480920" y="1646280"/>
            <a:ext cx="5303520" cy="50292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00000000004006dd &lt;fact&gt;: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4006dd:  push   %rbp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4006de:  mov    %rsp,%rbp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4006e1:  sub    $0x10,%rsp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4006e5:  mov    %edi,-0x4(%rbp)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4006e8:  cmpl   $0xc,-0x4(%rbp)</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4006ec:  jbe    40070d &lt;fact+0x30&gt;</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 some assert-related stuff</a:t>
            </a:r>
          </a:p>
          <a:p>
            <a:pPr marL="0" marR="0" lvl="0" indent="0" rtl="0" hangingPunct="0">
              <a:lnSpc>
                <a:spcPct val="100000"/>
              </a:lnSpc>
              <a:spcBef>
                <a:spcPts val="0"/>
              </a:spcBef>
              <a:spcAft>
                <a:spcPts val="0"/>
              </a:spcAft>
              <a:buNone/>
              <a:tabLst/>
            </a:pPr>
            <a:r>
              <a:rPr lang="en-US" sz="2000" b="0" i="0" u="none" strike="noStrike" kern="1200" cap="none">
                <a:ln>
                  <a:noFill/>
                </a:ln>
                <a:solidFill>
                  <a:srgbClr val="FF0000"/>
                </a:solidFill>
                <a:latin typeface="Consolas" panose="020B0609020204030204" pitchFamily="49" charset="0"/>
                <a:ea typeface="Droid Sans Fallback" pitchFamily="2"/>
                <a:cs typeface="FreeSans" pitchFamily="2"/>
              </a:rPr>
              <a:t>40070d:  mov    0x2008e4(%rip),%rax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400714:  mov    -0x4(%rbp),%edx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400717:  mov    (%rax,%rdx,4),%eax</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40071a:  leaveq</a:t>
            </a:r>
          </a:p>
          <a:p>
            <a:pPr marL="0" marR="0" lvl="0" indent="0" rtl="0" hangingPunct="0">
              <a:lnSpc>
                <a:spcPct val="100000"/>
              </a:lnSpc>
              <a:spcBef>
                <a:spcPts val="0"/>
              </a:spcBef>
              <a:spcAft>
                <a:spcPts val="0"/>
              </a:spcAft>
              <a:buNone/>
              <a:tabLst/>
            </a:pPr>
            <a:r>
              <a:rPr lang="en-US" sz="2000" b="0" i="0" u="none" strike="noStrike" kern="1200" cap="none">
                <a:ln>
                  <a:noFill/>
                </a:ln>
                <a:solidFill>
                  <a:srgbClr val="000000"/>
                </a:solidFill>
                <a:latin typeface="Consolas" panose="020B0609020204030204" pitchFamily="49" charset="0"/>
                <a:ea typeface="Droid Sans Fallback" pitchFamily="2"/>
                <a:cs typeface="FreeSans" pitchFamily="2"/>
              </a:rPr>
              <a:t>40071b:  retq</a:t>
            </a:r>
          </a:p>
        </p:txBody>
      </p:sp>
      <p:sp>
        <p:nvSpPr>
          <p:cNvPr id="6" name="Номер слайда 5">
            <a:extLst>
              <a:ext uri="{FF2B5EF4-FFF2-40B4-BE49-F238E27FC236}">
                <a16:creationId xmlns:a16="http://schemas.microsoft.com/office/drawing/2014/main" id="{91BC2CC9-C1A1-4173-A8A5-B19A24F9ABD5}"/>
              </a:ext>
            </a:extLst>
          </p:cNvPr>
          <p:cNvSpPr>
            <a:spLocks noGrp="1"/>
          </p:cNvSpPr>
          <p:nvPr>
            <p:ph type="sldNum" sz="quarter" idx="12"/>
          </p:nvPr>
        </p:nvSpPr>
        <p:spPr/>
        <p:txBody>
          <a:bodyPr/>
          <a:lstStyle/>
          <a:p>
            <a:pPr lvl="0"/>
            <a:fld id="{68F8BB4E-8157-42A7-A178-28A1B7158100}" type="slidenum">
              <a:rPr lang="en-US" smtClean="0"/>
              <a:t>94</a:t>
            </a:fld>
            <a:endParaRPr lang="en-US"/>
          </a:p>
        </p:txBody>
      </p:sp>
    </p:spTree>
    <p:extLst>
      <p:ext uri="{BB962C8B-B14F-4D97-AF65-F5344CB8AC3E}">
        <p14:creationId xmlns:p14="http://schemas.microsoft.com/office/powerpoint/2010/main" val="32860807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B706F0-EFBF-43A6-8D38-83151FC67CEE}"/>
              </a:ext>
            </a:extLst>
          </p:cNvPr>
          <p:cNvSpPr txBox="1">
            <a:spLocks noGrp="1"/>
          </p:cNvSpPr>
          <p:nvPr>
            <p:ph type="title" idx="4294967295"/>
          </p:nvPr>
        </p:nvSpPr>
        <p:spPr>
          <a:xfrm>
            <a:off x="503999" y="249480"/>
            <a:ext cx="9071640" cy="1366200"/>
          </a:xfrm>
        </p:spPr>
        <p:txBody>
          <a:bodyPr vert="horz"/>
          <a:lstStyle/>
          <a:p>
            <a:pPr lvl="0" rtl="0"/>
            <a:r>
              <a:rPr lang="en-US" sz="4800"/>
              <a:t>LDD: анализ динамических зависимостей и библиотек</a:t>
            </a:r>
          </a:p>
        </p:txBody>
      </p:sp>
      <p:sp>
        <p:nvSpPr>
          <p:cNvPr id="3" name="TextBox 2">
            <a:extLst>
              <a:ext uri="{FF2B5EF4-FFF2-40B4-BE49-F238E27FC236}">
                <a16:creationId xmlns:a16="http://schemas.microsoft.com/office/drawing/2014/main" id="{F56C5D41-D13F-47E1-9AAB-81BE71953B0D}"/>
              </a:ext>
            </a:extLst>
          </p:cNvPr>
          <p:cNvSpPr txBox="1"/>
          <p:nvPr/>
        </p:nvSpPr>
        <p:spPr>
          <a:xfrm>
            <a:off x="365760" y="1905480"/>
            <a:ext cx="9354272" cy="2049560"/>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ldd a.out</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linux-vdso.so.1 =&gt;  (0x00007fff6956b000)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libfact.so =&gt; ./libfact.so (0x00007f86adf83000)</a:t>
            </a:r>
          </a:p>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libc.so.6 =&gt; /lib/libc.so.6 (0x00007f86adbd2000)</a:t>
            </a:r>
          </a:p>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  /lib64/ld-linux-x86-64.so.2 </a:t>
            </a:r>
            <a:r>
              <a:rPr lang="en-US" sz="2600" b="0" i="0" u="none" strike="noStrike" kern="1200" cap="none">
                <a:ln>
                  <a:noFill/>
                </a:ln>
                <a:latin typeface="Consolas" panose="020B0609020204030204" pitchFamily="49" charset="0"/>
                <a:ea typeface="Droid Sans Fallback" pitchFamily="2"/>
                <a:cs typeface="FreeSans" pitchFamily="2"/>
              </a:rPr>
              <a:t>(0x00007f86ae186000)</a:t>
            </a:r>
          </a:p>
        </p:txBody>
      </p:sp>
      <p:pic>
        <p:nvPicPr>
          <p:cNvPr id="4" name="Рисунок 3">
            <a:extLst>
              <a:ext uri="{FF2B5EF4-FFF2-40B4-BE49-F238E27FC236}">
                <a16:creationId xmlns:a16="http://schemas.microsoft.com/office/drawing/2014/main" id="{DD861FD5-5CE8-4909-A155-2D77C8315EF6}"/>
              </a:ext>
            </a:extLst>
          </p:cNvPr>
          <p:cNvPicPr>
            <a:picLocks noChangeAspect="1"/>
          </p:cNvPicPr>
          <p:nvPr/>
        </p:nvPicPr>
        <p:blipFill>
          <a:blip r:embed="rId3">
            <a:lum/>
            <a:alphaModFix/>
          </a:blip>
          <a:srcRect/>
          <a:stretch>
            <a:fillRect/>
          </a:stretch>
        </p:blipFill>
        <p:spPr>
          <a:xfrm>
            <a:off x="365760" y="4186123"/>
            <a:ext cx="2176200" cy="1965960"/>
          </a:xfrm>
          <a:prstGeom prst="rect">
            <a:avLst/>
          </a:prstGeom>
          <a:noFill/>
          <a:ln>
            <a:noFill/>
          </a:ln>
        </p:spPr>
      </p:pic>
      <p:sp>
        <p:nvSpPr>
          <p:cNvPr id="5" name="Полилиния: фигура 4">
            <a:extLst>
              <a:ext uri="{FF2B5EF4-FFF2-40B4-BE49-F238E27FC236}">
                <a16:creationId xmlns:a16="http://schemas.microsoft.com/office/drawing/2014/main" id="{075364FB-67DD-4F29-B04A-62B247D35116}"/>
              </a:ext>
            </a:extLst>
          </p:cNvPr>
          <p:cNvSpPr/>
          <p:nvPr/>
        </p:nvSpPr>
        <p:spPr>
          <a:xfrm>
            <a:off x="2988728" y="4458809"/>
            <a:ext cx="6726137" cy="1554479"/>
          </a:xfrm>
          <a:custGeom>
            <a:avLst>
              <a:gd name="f0" fmla="val -3047"/>
              <a:gd name="f1" fmla="val 16070"/>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FFFFFF"/>
          </a:solidFill>
          <a:ln w="29160">
            <a:solidFill>
              <a:srgbClr val="3465A4"/>
            </a:solidFill>
            <a:prstDash val="solid"/>
          </a:ln>
        </p:spPr>
        <p:txBody>
          <a:bodyPr vert="horz" wrap="none" lIns="104400" tIns="59400" rIns="104400" bIns="59400" anchor="ctr" anchorCtr="0" compatLnSpc="0">
            <a:noAutofit/>
          </a:bodyPr>
          <a:lstStyle/>
          <a:p>
            <a:pPr marL="0" marR="0" lvl="0" indent="0" algn="l" rtl="0" hangingPunct="0">
              <a:lnSpc>
                <a:spcPct val="100000"/>
              </a:lnSpc>
              <a:spcBef>
                <a:spcPts val="2015"/>
              </a:spcBef>
              <a:spcAft>
                <a:spcPts val="575"/>
              </a:spcAft>
              <a:buNone/>
              <a:tabLst/>
            </a:pPr>
            <a:r>
              <a:rPr lang="en-US" sz="3200" b="0" i="0" u="none" strike="noStrike" kern="1200" cap="none">
                <a:ln>
                  <a:noFill/>
                </a:ln>
                <a:latin typeface="Liberation Sans" pitchFamily="18"/>
                <a:ea typeface="Droid Sans Fallback" pitchFamily="2"/>
                <a:cs typeface="FreeSans" pitchFamily="2"/>
              </a:rPr>
              <a:t>Пути здесь зависят от опции rpath, </a:t>
            </a:r>
            <a:br>
              <a:rPr lang="en-US" sz="3200" b="0" i="0" u="none" strike="noStrike" kern="1200" cap="none">
                <a:ln>
                  <a:noFill/>
                </a:ln>
                <a:latin typeface="Liberation Sans" pitchFamily="18"/>
                <a:ea typeface="Droid Sans Fallback" pitchFamily="2"/>
                <a:cs typeface="FreeSans" pitchFamily="2"/>
              </a:rPr>
            </a:br>
            <a:r>
              <a:rPr lang="en-US" sz="3200" b="0" i="0" u="none" strike="noStrike" kern="1200" cap="none">
                <a:ln>
                  <a:noFill/>
                </a:ln>
                <a:latin typeface="Liberation Sans" pitchFamily="18"/>
                <a:ea typeface="Droid Sans Fallback" pitchFamily="2"/>
                <a:cs typeface="FreeSans" pitchFamily="2"/>
              </a:rPr>
              <a:t>поданной на линковке</a:t>
            </a:r>
          </a:p>
        </p:txBody>
      </p:sp>
      <p:sp>
        <p:nvSpPr>
          <p:cNvPr id="6" name="TextBox 5">
            <a:extLst>
              <a:ext uri="{FF2B5EF4-FFF2-40B4-BE49-F238E27FC236}">
                <a16:creationId xmlns:a16="http://schemas.microsoft.com/office/drawing/2014/main" id="{C112F8FA-B189-4A80-9ED2-D9432C18BA80}"/>
              </a:ext>
            </a:extLst>
          </p:cNvPr>
          <p:cNvSpPr txBox="1"/>
          <p:nvPr/>
        </p:nvSpPr>
        <p:spPr>
          <a:xfrm>
            <a:off x="365760" y="6383166"/>
            <a:ext cx="9354272" cy="577938"/>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3200" b="0" i="0" u="none" strike="noStrike" kern="1200" cap="none">
                <a:ln>
                  <a:noFill/>
                </a:ln>
                <a:latin typeface="Consolas" panose="020B0609020204030204" pitchFamily="49" charset="0"/>
                <a:ea typeface="Droid Sans Fallback" pitchFamily="2"/>
                <a:cs typeface="FreeSans" pitchFamily="2"/>
              </a:rPr>
              <a:t>$ gcc -O2 main.c -L. -lfact -Wl,-rpath,.</a:t>
            </a:r>
          </a:p>
        </p:txBody>
      </p:sp>
      <p:sp>
        <p:nvSpPr>
          <p:cNvPr id="7" name="Номер слайда 6">
            <a:extLst>
              <a:ext uri="{FF2B5EF4-FFF2-40B4-BE49-F238E27FC236}">
                <a16:creationId xmlns:a16="http://schemas.microsoft.com/office/drawing/2014/main" id="{E3A4CEC6-3F92-4C3B-B0F0-E85D3CE9A066}"/>
              </a:ext>
            </a:extLst>
          </p:cNvPr>
          <p:cNvSpPr>
            <a:spLocks noGrp="1"/>
          </p:cNvSpPr>
          <p:nvPr>
            <p:ph type="sldNum" sz="quarter" idx="12"/>
          </p:nvPr>
        </p:nvSpPr>
        <p:spPr/>
        <p:txBody>
          <a:bodyPr/>
          <a:lstStyle/>
          <a:p>
            <a:pPr lvl="0"/>
            <a:fld id="{68F8BB4E-8157-42A7-A178-28A1B7158100}" type="slidenum">
              <a:rPr lang="en-US" smtClean="0"/>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964D3C-F66D-40A4-96C8-91AF97685ADD}"/>
              </a:ext>
            </a:extLst>
          </p:cNvPr>
          <p:cNvSpPr txBox="1">
            <a:spLocks noGrp="1"/>
          </p:cNvSpPr>
          <p:nvPr>
            <p:ph type="title" idx="4294967295"/>
          </p:nvPr>
        </p:nvSpPr>
        <p:spPr>
          <a:xfrm>
            <a:off x="321120" y="274320"/>
            <a:ext cx="9462960" cy="1262160"/>
          </a:xfrm>
        </p:spPr>
        <p:txBody>
          <a:bodyPr vert="horz"/>
          <a:lstStyle/>
          <a:p>
            <a:pPr lvl="0" rtl="0"/>
            <a:r>
              <a:rPr lang="en-US"/>
              <a:t>Реально подключенные библиотеки</a:t>
            </a:r>
          </a:p>
        </p:txBody>
      </p:sp>
      <p:sp>
        <p:nvSpPr>
          <p:cNvPr id="3" name="TextBox 2">
            <a:extLst>
              <a:ext uri="{FF2B5EF4-FFF2-40B4-BE49-F238E27FC236}">
                <a16:creationId xmlns:a16="http://schemas.microsoft.com/office/drawing/2014/main" id="{6F035F2F-B5D9-4E3D-A814-FDF6CE26285E}"/>
              </a:ext>
            </a:extLst>
          </p:cNvPr>
          <p:cNvSpPr txBox="1"/>
          <p:nvPr/>
        </p:nvSpPr>
        <p:spPr>
          <a:xfrm>
            <a:off x="457200" y="1798200"/>
            <a:ext cx="9537592" cy="2439987"/>
          </a:xfrm>
          <a:prstGeom prst="rect">
            <a:avLst/>
          </a:prstGeom>
          <a:noFill/>
          <a:ln w="6480">
            <a:solidFill>
              <a:srgbClr val="000000"/>
            </a:solidFill>
            <a:custDash>
              <a:ds d="283333" sp="283333"/>
              <a:ds d="283333" sp="283333"/>
            </a:custDash>
          </a:ln>
        </p:spPr>
        <p:txBody>
          <a:bodyPr vert="horz" wrap="non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test.c -lfact -L. --verbose</a:t>
            </a:r>
            <a:br>
              <a:rPr lang="en-US" sz="2600" b="0" i="0" u="none" strike="noStrike" kern="1200" cap="none">
                <a:ln>
                  <a:noFill/>
                </a:ln>
                <a:latin typeface="Consolas" panose="020B0609020204030204" pitchFamily="49" charset="0"/>
                <a:ea typeface="Droid Sans Fallback" pitchFamily="2"/>
                <a:cs typeface="FreeSans" pitchFamily="2"/>
              </a:rPr>
            </a:br>
            <a:r>
              <a:rPr lang="en-US" sz="2600" b="1" i="0" u="none" strike="noStrike" kern="1200" cap="none">
                <a:ln>
                  <a:noFill/>
                </a:ln>
                <a:latin typeface="Consolas" panose="020B0609020204030204" pitchFamily="49" charset="0"/>
                <a:ea typeface="Droid Sans Fallback" pitchFamily="2"/>
                <a:cs typeface="FreeSans" pitchFamily="2"/>
              </a:rPr>
              <a:t>collect2</a:t>
            </a:r>
            <a:r>
              <a:rPr lang="en-US" sz="2600" b="0" i="0" u="none" strike="noStrike" kern="1200" cap="none">
                <a:ln>
                  <a:noFill/>
                </a:ln>
                <a:latin typeface="Consolas" panose="020B0609020204030204" pitchFamily="49" charset="0"/>
                <a:ea typeface="Droid Sans Fallback" pitchFamily="2"/>
                <a:cs typeface="FreeSans" pitchFamily="2"/>
              </a:rPr>
              <a:t> --eh-frame-hdr -m elf_x86_64</a:t>
            </a:r>
          </a:p>
          <a:p>
            <a:pPr marL="0" marR="0" lvl="0" indent="0" rtl="0" hangingPunct="0">
              <a:lnSpc>
                <a:spcPct val="100000"/>
              </a:lnSpc>
              <a:spcBef>
                <a:spcPts val="0"/>
              </a:spcBef>
              <a:spcAft>
                <a:spcPts val="0"/>
              </a:spcAft>
              <a:buNone/>
              <a:tabLst/>
            </a:pP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-dynamic-linker ld-linux-x86-64.so.2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crt1.o</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3366"/>
                </a:solidFill>
                <a:latin typeface="Consolas" panose="020B0609020204030204" pitchFamily="49" charset="0"/>
                <a:ea typeface="Droid Sans Fallback" pitchFamily="2"/>
                <a:cs typeface="FreeSans" pitchFamily="2"/>
              </a:rPr>
              <a:t>crti.o</a:t>
            </a:r>
            <a:br>
              <a:rPr lang="en-US" sz="2600" b="0" i="0" u="none" strike="noStrike" kern="1200" cap="none">
                <a:ln>
                  <a:noFill/>
                </a:ln>
                <a:solidFill>
                  <a:srgbClr val="FF3366"/>
                </a:solidFill>
                <a:latin typeface="Consolas" panose="020B0609020204030204" pitchFamily="49" charset="0"/>
                <a:ea typeface="Droid Sans Fallback" pitchFamily="2"/>
                <a:cs typeface="FreeSans" pitchFamily="2"/>
              </a:rPr>
            </a:b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crtbegin.o</a:t>
            </a:r>
            <a:r>
              <a:rPr lang="en-US" sz="2600" b="0" i="0" u="none" strike="noStrike" kern="1200" cap="none">
                <a:ln>
                  <a:noFill/>
                </a:ln>
                <a:latin typeface="Consolas" panose="020B0609020204030204" pitchFamily="49" charset="0"/>
                <a:ea typeface="Droid Sans Fallback" pitchFamily="2"/>
                <a:cs typeface="FreeSans" pitchFamily="2"/>
              </a:rPr>
              <a:t> -L. -L/lib/../lib64 -L/usr/lib/../lib64</a:t>
            </a:r>
            <a:br>
              <a:rPr lang="en-US" sz="2600" b="0" i="0" u="none" strike="noStrike" kern="1200" cap="none">
                <a:ln>
                  <a:noFill/>
                </a:ln>
                <a:latin typeface="Consolas" panose="020B0609020204030204" pitchFamily="49" charset="0"/>
                <a:ea typeface="Droid Sans Fallback" pitchFamily="2"/>
                <a:cs typeface="FreeSans" pitchFamily="2"/>
              </a:rPr>
            </a:br>
            <a:r>
              <a:rPr lang="en-US" sz="2600" b="0" i="0" u="none" strike="noStrike" kern="1200" cap="none">
                <a:ln>
                  <a:noFill/>
                </a:ln>
                <a:latin typeface="Consolas" panose="020B0609020204030204" pitchFamily="49" charset="0"/>
                <a:ea typeface="Droid Sans Fallback" pitchFamily="2"/>
                <a:cs typeface="FreeSans" pitchFamily="2"/>
              </a:rPr>
              <a:t>test.o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-lfact -lgcc -lc -lgcc</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--as-needed -lgcc_s</a:t>
            </a:r>
            <a:b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b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--no-as-needed</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FF0000"/>
                </a:solidFill>
                <a:latin typeface="Consolas" panose="020B0609020204030204" pitchFamily="49" charset="0"/>
                <a:ea typeface="Droid Sans Fallback" pitchFamily="2"/>
                <a:cs typeface="FreeSans" pitchFamily="2"/>
              </a:rPr>
              <a:t>crtend.o</a:t>
            </a:r>
            <a:r>
              <a:rPr lang="en-US" sz="2600" b="0" i="0" u="none" strike="noStrike" kern="1200" cap="none">
                <a:ln>
                  <a:noFill/>
                </a:ln>
                <a:latin typeface="Consolas" panose="020B0609020204030204" pitchFamily="49" charset="0"/>
                <a:ea typeface="Droid Sans Fallback" pitchFamily="2"/>
                <a:cs typeface="FreeSans" pitchFamily="2"/>
              </a:rPr>
              <a:t> </a:t>
            </a:r>
            <a:r>
              <a:rPr lang="en-US" sz="2600" b="0" i="0" u="none" strike="noStrike" kern="1200" cap="none">
                <a:ln>
                  <a:noFill/>
                </a:ln>
                <a:solidFill>
                  <a:srgbClr val="0000FF"/>
                </a:solidFill>
                <a:latin typeface="Consolas" panose="020B0609020204030204" pitchFamily="49" charset="0"/>
                <a:ea typeface="Droid Sans Fallback" pitchFamily="2"/>
                <a:cs typeface="FreeSans" pitchFamily="2"/>
              </a:rPr>
              <a:t>crtn.o</a:t>
            </a:r>
          </a:p>
        </p:txBody>
      </p:sp>
      <p:sp>
        <p:nvSpPr>
          <p:cNvPr id="4" name="Текст 3">
            <a:extLst>
              <a:ext uri="{FF2B5EF4-FFF2-40B4-BE49-F238E27FC236}">
                <a16:creationId xmlns:a16="http://schemas.microsoft.com/office/drawing/2014/main" id="{8849F2C9-CE55-4B87-9C7F-E49283E41B16}"/>
              </a:ext>
            </a:extLst>
          </p:cNvPr>
          <p:cNvSpPr txBox="1">
            <a:spLocks noGrp="1"/>
          </p:cNvSpPr>
          <p:nvPr>
            <p:ph type="body" idx="4294967295"/>
          </p:nvPr>
        </p:nvSpPr>
        <p:spPr>
          <a:xfrm>
            <a:off x="457200" y="4754879"/>
            <a:ext cx="9071640" cy="2377439"/>
          </a:xfrm>
        </p:spPr>
        <p:txBody>
          <a:bodyPr vert="horz"/>
          <a:lstStyle/>
          <a:p>
            <a:pPr lvl="0" rtl="0">
              <a:buSzPct val="45000"/>
            </a:pPr>
            <a:r>
              <a:rPr lang="en-US">
                <a:latin typeface="Consolas" panose="020B0609020204030204" pitchFamily="49" charset="0"/>
              </a:rPr>
              <a:t>crtbegin</a:t>
            </a:r>
            <a:r>
              <a:rPr lang="en-US"/>
              <a:t>, </a:t>
            </a:r>
            <a:r>
              <a:rPr lang="en-US">
                <a:latin typeface="Consolas" panose="020B0609020204030204" pitchFamily="49" charset="0"/>
              </a:rPr>
              <a:t>crtend</a:t>
            </a:r>
            <a:r>
              <a:rPr lang="en-US"/>
              <a:t>, </a:t>
            </a:r>
            <a:r>
              <a:rPr lang="en-US">
                <a:latin typeface="Consolas" panose="020B0609020204030204" pitchFamily="49" charset="0"/>
              </a:rPr>
              <a:t>crt1</a:t>
            </a:r>
            <a:r>
              <a:rPr lang="en-US"/>
              <a:t>, </a:t>
            </a:r>
            <a:r>
              <a:rPr lang="en-US">
                <a:latin typeface="Consolas" panose="020B0609020204030204" pitchFamily="49" charset="0"/>
              </a:rPr>
              <a:t>crti</a:t>
            </a:r>
            <a:r>
              <a:rPr lang="en-US"/>
              <a:t>, </a:t>
            </a:r>
            <a:r>
              <a:rPr lang="en-US">
                <a:latin typeface="Consolas" panose="020B0609020204030204" pitchFamily="49" charset="0"/>
              </a:rPr>
              <a:t>crtn</a:t>
            </a:r>
            <a:r>
              <a:rPr lang="en-US"/>
              <a:t> называются стартовыми файлами</a:t>
            </a:r>
          </a:p>
          <a:p>
            <a:pPr lvl="0" rtl="0">
              <a:buSzPct val="45000"/>
            </a:pPr>
            <a:r>
              <a:rPr lang="en-US"/>
              <a:t>Именно там находятся настоящее начало и конец программы</a:t>
            </a:r>
          </a:p>
        </p:txBody>
      </p:sp>
      <p:sp>
        <p:nvSpPr>
          <p:cNvPr id="5" name="Номер слайда 4">
            <a:extLst>
              <a:ext uri="{FF2B5EF4-FFF2-40B4-BE49-F238E27FC236}">
                <a16:creationId xmlns:a16="http://schemas.microsoft.com/office/drawing/2014/main" id="{A65C1E49-6806-486A-BFFE-0F828CFE2CF5}"/>
              </a:ext>
            </a:extLst>
          </p:cNvPr>
          <p:cNvSpPr>
            <a:spLocks noGrp="1"/>
          </p:cNvSpPr>
          <p:nvPr>
            <p:ph type="sldNum" sz="quarter" idx="12"/>
          </p:nvPr>
        </p:nvSpPr>
        <p:spPr/>
        <p:txBody>
          <a:bodyPr/>
          <a:lstStyle/>
          <a:p>
            <a:pPr lvl="0"/>
            <a:fld id="{68F8BB4E-8157-42A7-A178-28A1B7158100}" type="slidenum">
              <a:rPr lang="en-US" smtClean="0"/>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1E5206BC-F841-4F9C-B35E-72692236C611}"/>
              </a:ext>
            </a:extLst>
          </p:cNvPr>
          <p:cNvSpPr txBox="1">
            <a:spLocks noGrp="1"/>
          </p:cNvSpPr>
          <p:nvPr>
            <p:ph type="body" idx="4294967295"/>
          </p:nvPr>
        </p:nvSpPr>
        <p:spPr>
          <a:xfrm>
            <a:off x="503999" y="1769040"/>
            <a:ext cx="9071640" cy="5454720"/>
          </a:xfrm>
        </p:spPr>
        <p:txBody>
          <a:bodyPr vert="horz"/>
          <a:lstStyle/>
          <a:p>
            <a:pPr marL="457200" lvl="0" indent="-457200" rtl="0">
              <a:buSzPct val="80000"/>
              <a:buFont typeface="Wingdings" panose="05000000000000000000" pitchFamily="2" charset="2"/>
              <a:buChar char="§"/>
            </a:pPr>
            <a:r>
              <a:rPr lang="en-US" sz="2800"/>
              <a:t>Большие накладные расходы на вызов функции (обращении к глобальным данным)</a:t>
            </a:r>
          </a:p>
          <a:p>
            <a:pPr marL="457200" lvl="0" indent="-457200" rtl="0">
              <a:buSzPct val="80000"/>
              <a:buFont typeface="Wingdings" panose="05000000000000000000" pitchFamily="2" charset="2"/>
              <a:buChar char="§"/>
            </a:pPr>
            <a:r>
              <a:rPr lang="en-US" sz="2800"/>
              <a:t>Иногда хочется критичные библиотеки (lfact)  линковать статически, а некритичные, но большие (lc)</a:t>
            </a:r>
            <a:r>
              <a:rPr lang="ru-RU" sz="2800"/>
              <a:t> </a:t>
            </a:r>
            <a:r>
              <a:rPr lang="en-US" sz="2800"/>
              <a:t>динамически</a:t>
            </a:r>
          </a:p>
          <a:p>
            <a:pPr marL="457200" lvl="0" indent="-457200" rtl="0">
              <a:buSzPct val="80000"/>
              <a:buFont typeface="Wingdings" panose="05000000000000000000" pitchFamily="2" charset="2"/>
              <a:buChar char="§"/>
            </a:pPr>
            <a:r>
              <a:rPr lang="en-US" sz="2800"/>
              <a:t>Решение: смешанная линковка</a:t>
            </a:r>
            <a:endParaRPr lang="ru-RU" sz="2800"/>
          </a:p>
          <a:p>
            <a:pPr marL="457200" lvl="0" indent="-457200" rtl="0">
              <a:buSzPct val="80000"/>
              <a:buFont typeface="Wingdings" panose="05000000000000000000" pitchFamily="2" charset="2"/>
              <a:buChar char="§"/>
            </a:pPr>
            <a:endParaRPr lang="ru-RU" sz="2800"/>
          </a:p>
          <a:p>
            <a:pPr marL="457200" lvl="0" indent="-457200" rtl="0">
              <a:buSzPct val="80000"/>
              <a:buFont typeface="Wingdings" panose="05000000000000000000" pitchFamily="2" charset="2"/>
              <a:buChar char="§"/>
            </a:pPr>
            <a:r>
              <a:rPr lang="en-US" sz="2800"/>
              <a:t>Опция -Wl транслирует </a:t>
            </a:r>
            <a:r>
              <a:rPr lang="ru-RU" sz="2800"/>
              <a:t>свой аргумент как </a:t>
            </a:r>
            <a:r>
              <a:rPr lang="en-US" sz="2800"/>
              <a:t>опцию линкеру</a:t>
            </a:r>
          </a:p>
        </p:txBody>
      </p:sp>
      <p:sp>
        <p:nvSpPr>
          <p:cNvPr id="4" name="TextBox 3">
            <a:extLst>
              <a:ext uri="{FF2B5EF4-FFF2-40B4-BE49-F238E27FC236}">
                <a16:creationId xmlns:a16="http://schemas.microsoft.com/office/drawing/2014/main" id="{75354E21-44BF-44A4-B440-678ECCAC9F12}"/>
              </a:ext>
            </a:extLst>
          </p:cNvPr>
          <p:cNvSpPr txBox="1"/>
          <p:nvPr/>
        </p:nvSpPr>
        <p:spPr>
          <a:xfrm>
            <a:off x="296266" y="4835347"/>
            <a:ext cx="9279373" cy="48785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600" b="0" i="0" u="none" strike="noStrike" kern="1200" cap="none">
                <a:ln>
                  <a:noFill/>
                </a:ln>
                <a:latin typeface="Consolas" panose="020B0609020204030204" pitchFamily="49" charset="0"/>
                <a:ea typeface="Droid Sans Fallback" pitchFamily="2"/>
                <a:cs typeface="FreeSans" pitchFamily="2"/>
              </a:rPr>
              <a:t>$ gcc test.c -Wl,-Bstatic -lfact -Wl,-Bdynamic -L.</a:t>
            </a:r>
          </a:p>
        </p:txBody>
      </p:sp>
      <p:sp>
        <p:nvSpPr>
          <p:cNvPr id="5" name="Номер слайда 4">
            <a:extLst>
              <a:ext uri="{FF2B5EF4-FFF2-40B4-BE49-F238E27FC236}">
                <a16:creationId xmlns:a16="http://schemas.microsoft.com/office/drawing/2014/main" id="{BE56195E-7B2F-4F95-9DE6-005A9981BD79}"/>
              </a:ext>
            </a:extLst>
          </p:cNvPr>
          <p:cNvSpPr>
            <a:spLocks noGrp="1"/>
          </p:cNvSpPr>
          <p:nvPr>
            <p:ph type="sldNum" sz="quarter" idx="12"/>
          </p:nvPr>
        </p:nvSpPr>
        <p:spPr/>
        <p:txBody>
          <a:bodyPr/>
          <a:lstStyle/>
          <a:p>
            <a:pPr lvl="0"/>
            <a:fld id="{68F8BB4E-8157-42A7-A178-28A1B7158100}" type="slidenum">
              <a:rPr lang="en-US" smtClean="0"/>
              <a:t>97</a:t>
            </a:fld>
            <a:endParaRPr lang="en-US"/>
          </a:p>
        </p:txBody>
      </p:sp>
      <p:sp>
        <p:nvSpPr>
          <p:cNvPr id="6" name="Заголовок 4">
            <a:extLst>
              <a:ext uri="{FF2B5EF4-FFF2-40B4-BE49-F238E27FC236}">
                <a16:creationId xmlns:a16="http://schemas.microsoft.com/office/drawing/2014/main" id="{F6C629A2-9FFB-4E0B-9307-E936CA830C80}"/>
              </a:ext>
            </a:extLst>
          </p:cNvPr>
          <p:cNvSpPr txBox="1">
            <a:spLocks/>
          </p:cNvSpPr>
          <p:nvPr/>
        </p:nvSpPr>
        <p:spPr>
          <a:xfrm>
            <a:off x="208482" y="301320"/>
            <a:ext cx="9663659"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Проблемы динамических библиотек</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D66A36A1-7E3F-45D2-BCC3-F7AD58DB7CE5}"/>
              </a:ext>
            </a:extLst>
          </p:cNvPr>
          <p:cNvSpPr txBox="1">
            <a:spLocks noGrp="1"/>
          </p:cNvSpPr>
          <p:nvPr>
            <p:ph type="body" idx="4294967295"/>
          </p:nvPr>
        </p:nvSpPr>
        <p:spPr/>
        <p:txBody>
          <a:bodyPr vert="horz"/>
          <a:lstStyle/>
          <a:p>
            <a:pPr lvl="0" rtl="0">
              <a:buSzPct val="45000"/>
            </a:pPr>
            <a:r>
              <a:rPr lang="en-US"/>
              <a:t>Слишком большое число экспортируемых функций увеличивает время загрузки</a:t>
            </a:r>
          </a:p>
        </p:txBody>
      </p:sp>
      <p:sp>
        <p:nvSpPr>
          <p:cNvPr id="4" name="Полилиния: фигура 3">
            <a:extLst>
              <a:ext uri="{FF2B5EF4-FFF2-40B4-BE49-F238E27FC236}">
                <a16:creationId xmlns:a16="http://schemas.microsoft.com/office/drawing/2014/main" id="{BCBC511F-1A36-48C2-9473-1C64241D8579}"/>
              </a:ext>
            </a:extLst>
          </p:cNvPr>
          <p:cNvSpPr/>
          <p:nvPr/>
        </p:nvSpPr>
        <p:spPr>
          <a:xfrm>
            <a:off x="371879" y="3108959"/>
            <a:ext cx="9320760" cy="402336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user needs this</a:t>
            </a:r>
          </a:p>
          <a:p>
            <a:pPr marL="0" marR="0" lvl="0" indent="0" algn="l"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myfunc(unsigned);</a:t>
            </a:r>
            <a:endParaRPr lang="en-US" sz="2400">
              <a:solidFill>
                <a:srgbClr val="000000"/>
              </a:solidFill>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algn="l"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these ones can not be static, because library </a:t>
            </a:r>
            <a:b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b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is multi-file, but they vaste export table space</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helper1(unsigned);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helper2(unsigned);</a:t>
            </a:r>
            <a:endPar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here goes 40 more helpers</a:t>
            </a:r>
          </a:p>
        </p:txBody>
      </p:sp>
      <p:sp>
        <p:nvSpPr>
          <p:cNvPr id="5" name="Номер слайда 4">
            <a:extLst>
              <a:ext uri="{FF2B5EF4-FFF2-40B4-BE49-F238E27FC236}">
                <a16:creationId xmlns:a16="http://schemas.microsoft.com/office/drawing/2014/main" id="{6B6A8E26-6833-4D0F-B6ED-98E2E103D33B}"/>
              </a:ext>
            </a:extLst>
          </p:cNvPr>
          <p:cNvSpPr>
            <a:spLocks noGrp="1"/>
          </p:cNvSpPr>
          <p:nvPr>
            <p:ph type="sldNum" sz="quarter" idx="12"/>
          </p:nvPr>
        </p:nvSpPr>
        <p:spPr/>
        <p:txBody>
          <a:bodyPr/>
          <a:lstStyle/>
          <a:p>
            <a:pPr lvl="0"/>
            <a:fld id="{68F8BB4E-8157-42A7-A178-28A1B7158100}" type="slidenum">
              <a:rPr lang="en-US" smtClean="0"/>
              <a:t>98</a:t>
            </a:fld>
            <a:endParaRPr lang="en-US"/>
          </a:p>
        </p:txBody>
      </p:sp>
      <p:sp>
        <p:nvSpPr>
          <p:cNvPr id="6" name="Заголовок 4">
            <a:extLst>
              <a:ext uri="{FF2B5EF4-FFF2-40B4-BE49-F238E27FC236}">
                <a16:creationId xmlns:a16="http://schemas.microsoft.com/office/drawing/2014/main" id="{89B214AF-8490-42E7-A8AE-714CAFA85A5F}"/>
              </a:ext>
            </a:extLst>
          </p:cNvPr>
          <p:cNvSpPr txBox="1">
            <a:spLocks/>
          </p:cNvSpPr>
          <p:nvPr/>
        </p:nvSpPr>
        <p:spPr>
          <a:xfrm>
            <a:off x="208482" y="301320"/>
            <a:ext cx="9663659" cy="1262160"/>
          </a:xfrm>
          <a:prstGeom prst="rect">
            <a:avLst/>
          </a:prstGeom>
          <a:noFill/>
          <a:ln>
            <a:noFill/>
          </a:ln>
        </p:spPr>
        <p:txBody>
          <a:bodyPr vert="horz" lIns="0" tIns="0" rIns="0" bIns="0" anchor="ctr"/>
          <a:lstStyle>
            <a:lvl1pPr algn="ctr" rtl="0" hangingPunct="0">
              <a:tabLst/>
              <a:defRPr lang="en-US" sz="4400" b="0" i="0" u="none" strike="noStrike" kern="1200" cap="none">
                <a:ln>
                  <a:noFill/>
                </a:ln>
                <a:latin typeface="Liberation Sans" pitchFamily="18"/>
              </a:defRPr>
            </a:lvl1pPr>
          </a:lstStyle>
          <a:p>
            <a:r>
              <a:rPr lang="ru-RU">
                <a:solidFill>
                  <a:sysClr val="windowText" lastClr="000000"/>
                </a:solidFill>
              </a:rPr>
              <a:t>Проблемы динамических библиотек</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4C1172E1-1E51-406A-B353-07F9014065A0}"/>
              </a:ext>
            </a:extLst>
          </p:cNvPr>
          <p:cNvSpPr txBox="1">
            <a:spLocks noGrp="1"/>
          </p:cNvSpPr>
          <p:nvPr>
            <p:ph type="body" idx="4294967295"/>
          </p:nvPr>
        </p:nvSpPr>
        <p:spPr>
          <a:xfrm>
            <a:off x="274320" y="1769040"/>
            <a:ext cx="9597822" cy="608399"/>
          </a:xfrm>
        </p:spPr>
        <p:txBody>
          <a:bodyPr vert="horz"/>
          <a:lstStyle/>
          <a:p>
            <a:pPr lvl="0" rtl="0">
              <a:buSzPct val="45000"/>
            </a:pPr>
            <a:r>
              <a:rPr lang="ru-RU"/>
              <a:t>Позволяет уменьшить количество символов</a:t>
            </a:r>
            <a:endParaRPr lang="en-US"/>
          </a:p>
        </p:txBody>
      </p:sp>
      <p:sp>
        <p:nvSpPr>
          <p:cNvPr id="5" name="Заголовок 4">
            <a:extLst>
              <a:ext uri="{FF2B5EF4-FFF2-40B4-BE49-F238E27FC236}">
                <a16:creationId xmlns:a16="http://schemas.microsoft.com/office/drawing/2014/main" id="{6FC8F72B-DCEA-4E36-BD10-0B0CFA1A8798}"/>
              </a:ext>
            </a:extLst>
          </p:cNvPr>
          <p:cNvSpPr txBox="1">
            <a:spLocks noGrp="1"/>
          </p:cNvSpPr>
          <p:nvPr>
            <p:ph type="title" idx="4294967295"/>
          </p:nvPr>
        </p:nvSpPr>
        <p:spPr>
          <a:xfrm>
            <a:off x="208482" y="301320"/>
            <a:ext cx="9663659" cy="1262160"/>
          </a:xfrm>
        </p:spPr>
        <p:txBody>
          <a:bodyPr vert="horz"/>
          <a:lstStyle/>
          <a:p>
            <a:pPr lvl="0" rtl="0"/>
            <a:r>
              <a:rPr lang="ru-RU"/>
              <a:t>Управление видимостью</a:t>
            </a:r>
            <a:endParaRPr lang="en-US"/>
          </a:p>
        </p:txBody>
      </p:sp>
      <p:sp>
        <p:nvSpPr>
          <p:cNvPr id="6" name="Полилиния: фигура 5">
            <a:extLst>
              <a:ext uri="{FF2B5EF4-FFF2-40B4-BE49-F238E27FC236}">
                <a16:creationId xmlns:a16="http://schemas.microsoft.com/office/drawing/2014/main" id="{FA2AB3D8-F125-490F-A7B7-B7C4728C41B0}"/>
              </a:ext>
            </a:extLst>
          </p:cNvPr>
          <p:cNvSpPr/>
          <p:nvPr/>
        </p:nvSpPr>
        <p:spPr>
          <a:xfrm>
            <a:off x="274320" y="2563169"/>
            <a:ext cx="9591702" cy="25603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9080">
            <a:solidFill>
              <a:srgbClr val="3465A4"/>
            </a:solidFill>
            <a:prstDash val="solid"/>
          </a:ln>
        </p:spPr>
        <p:txBody>
          <a:bodyPr vert="horz" wrap="none" lIns="99360" tIns="54360" rIns="99360" bIns="54360" anchor="ctr" anchorCtr="0" compatLnSpc="0">
            <a:noAutofit/>
          </a:bodyPr>
          <a:lstStyle/>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__attribute__ ((</a:t>
            </a:r>
            <a:r>
              <a:rPr lang="en-US" sz="2400" b="0" i="0" u="none" strike="noStrike" kern="1200" cap="none">
                <a:ln>
                  <a:noFill/>
                </a:ln>
                <a:solidFill>
                  <a:srgbClr val="FF0000"/>
                </a:solidFill>
                <a:latin typeface="Consolas" panose="020B0609020204030204" pitchFamily="49" charset="0"/>
                <a:ea typeface="Droid Sans Fallback" pitchFamily="2"/>
                <a:cs typeface="FreeSans" pitchFamily="2"/>
              </a:rPr>
              <a:t>visibility("default")</a:t>
            </a: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a:t>
            </a:r>
          </a:p>
          <a:p>
            <a:pPr marL="0" marR="0" lvl="0" indent="0" algn="l"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myfunc(unsigned);</a:t>
            </a:r>
          </a:p>
          <a:p>
            <a:pPr marL="0" marR="0" lvl="0" indent="0" rtl="0" hangingPunct="0">
              <a:lnSpc>
                <a:spcPct val="100000"/>
              </a:lnSpc>
              <a:spcBef>
                <a:spcPts val="0"/>
              </a:spcBef>
              <a:spcAft>
                <a:spcPts val="0"/>
              </a:spcAft>
              <a:buNone/>
              <a:tabLst/>
            </a:pPr>
            <a:endParaRPr lang="en-US" sz="2400" b="0" i="0" u="none" strike="noStrike" kern="1200" cap="none">
              <a:ln>
                <a:noFill/>
              </a:ln>
              <a:solidFill>
                <a:srgbClr val="000000"/>
              </a:solidFill>
              <a:latin typeface="Consolas" panose="020B0609020204030204" pitchFamily="49" charset="0"/>
              <a:ea typeface="Droid Sans Fallback" pitchFamily="2"/>
              <a:cs typeface="FreeSans" pitchFamily="2"/>
            </a:endParaRP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helper1(unsigned);</a:t>
            </a:r>
          </a:p>
          <a:p>
            <a:pPr marL="0" marR="0" lvl="0" indent="0" rtl="0" hangingPunct="0">
              <a:lnSpc>
                <a:spcPct val="100000"/>
              </a:lnSpc>
              <a:spcBef>
                <a:spcPts val="0"/>
              </a:spcBef>
              <a:spcAft>
                <a:spcPts val="0"/>
              </a:spcAft>
              <a:buNone/>
              <a:tabLst/>
            </a:pPr>
            <a:r>
              <a:rPr lang="en-US" sz="2400" b="0" i="0" u="none" strike="noStrike" kern="1200" cap="none">
                <a:ln>
                  <a:noFill/>
                </a:ln>
                <a:solidFill>
                  <a:srgbClr val="000000"/>
                </a:solidFill>
                <a:latin typeface="Consolas" panose="020B0609020204030204" pitchFamily="49" charset="0"/>
                <a:ea typeface="Droid Sans Fallback" pitchFamily="2"/>
                <a:cs typeface="FreeSans" pitchFamily="2"/>
              </a:rPr>
              <a:t>unsigned helper2(unsigned);</a:t>
            </a:r>
          </a:p>
          <a:p>
            <a:pPr marL="0" marR="0" lvl="0" indent="0" rtl="0" hangingPunct="0">
              <a:lnSpc>
                <a:spcPct val="100000"/>
              </a:lnSpc>
              <a:spcBef>
                <a:spcPts val="0"/>
              </a:spcBef>
              <a:spcAft>
                <a:spcPts val="0"/>
              </a:spcAft>
              <a:buNone/>
              <a:tabLst/>
            </a:pPr>
            <a:r>
              <a:rPr lang="en-US" sz="24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 .... here goes 40 more helpers</a:t>
            </a:r>
          </a:p>
        </p:txBody>
      </p:sp>
      <p:sp>
        <p:nvSpPr>
          <p:cNvPr id="7" name="TextBox 6">
            <a:extLst>
              <a:ext uri="{FF2B5EF4-FFF2-40B4-BE49-F238E27FC236}">
                <a16:creationId xmlns:a16="http://schemas.microsoft.com/office/drawing/2014/main" id="{0CFD87F5-75AA-42BF-939A-863A2AE1C0D6}"/>
              </a:ext>
            </a:extLst>
          </p:cNvPr>
          <p:cNvSpPr txBox="1"/>
          <p:nvPr/>
        </p:nvSpPr>
        <p:spPr>
          <a:xfrm>
            <a:off x="274320" y="5310834"/>
            <a:ext cx="9597822" cy="1358730"/>
          </a:xfrm>
          <a:prstGeom prst="rect">
            <a:avLst/>
          </a:prstGeom>
          <a:noFill/>
          <a:ln w="6480">
            <a:solidFill>
              <a:srgbClr val="000000"/>
            </a:solidFill>
            <a:custDash>
              <a:ds d="283333" sp="283333"/>
              <a:ds d="283333" sp="283333"/>
            </a:custDash>
          </a:ln>
        </p:spPr>
        <p:txBody>
          <a:bodyPr vert="horz" wrap="square" lIns="93240" tIns="48240" rIns="93240" bIns="48240" anchorCtr="0" compatLnSpc="0">
            <a:spAutoFit/>
          </a:bodyPr>
          <a:lstStyle/>
          <a:p>
            <a:pPr marL="0" marR="0" lvl="0" indent="0" rtl="0" hangingPunct="0">
              <a:lnSpc>
                <a:spcPct val="100000"/>
              </a:lnSpc>
              <a:spcBef>
                <a:spcPts val="0"/>
              </a:spcBef>
              <a:spcAft>
                <a:spcPts val="0"/>
              </a:spcAft>
              <a:buNone/>
              <a:tabLst/>
            </a:pPr>
            <a:r>
              <a:rPr lang="en-US" sz="2800" b="0" i="0" u="none" strike="noStrike" kern="1200" cap="none">
                <a:ln>
                  <a:noFill/>
                </a:ln>
                <a:solidFill>
                  <a:schemeClr val="bg1">
                    <a:lumMod val="50000"/>
                  </a:schemeClr>
                </a:solidFill>
                <a:latin typeface="Consolas" panose="020B0609020204030204" pitchFamily="49" charset="0"/>
                <a:ea typeface="Droid Sans Fallback" pitchFamily="2"/>
                <a:cs typeface="FreeSans" pitchFamily="2"/>
              </a:rPr>
              <a:t>compile with -shared -fPIC -fvisibility=hidden</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 nm -CD libhuge-hidden.so</a:t>
            </a:r>
          </a:p>
          <a:p>
            <a:pPr marL="0" marR="0" lvl="0" indent="0" rtl="0" hangingPunct="0">
              <a:lnSpc>
                <a:spcPct val="100000"/>
              </a:lnSpc>
              <a:spcBef>
                <a:spcPts val="0"/>
              </a:spcBef>
              <a:spcAft>
                <a:spcPts val="0"/>
              </a:spcAft>
              <a:buNone/>
              <a:tabLst/>
            </a:pPr>
            <a:r>
              <a:rPr lang="en-US" sz="2800" b="0" i="0" u="none" strike="noStrike" kern="1200" cap="none">
                <a:ln>
                  <a:noFill/>
                </a:ln>
                <a:latin typeface="Consolas" panose="020B0609020204030204" pitchFamily="49" charset="0"/>
                <a:ea typeface="Droid Sans Fallback" pitchFamily="2"/>
                <a:cs typeface="FreeSans" pitchFamily="2"/>
              </a:rPr>
              <a:t>000000000000111d T myfunc</a:t>
            </a:r>
          </a:p>
        </p:txBody>
      </p:sp>
      <p:sp>
        <p:nvSpPr>
          <p:cNvPr id="8" name="Номер слайда 7">
            <a:extLst>
              <a:ext uri="{FF2B5EF4-FFF2-40B4-BE49-F238E27FC236}">
                <a16:creationId xmlns:a16="http://schemas.microsoft.com/office/drawing/2014/main" id="{98FF899E-A36D-4E8D-9EC9-EE854FA0595E}"/>
              </a:ext>
            </a:extLst>
          </p:cNvPr>
          <p:cNvSpPr>
            <a:spLocks noGrp="1"/>
          </p:cNvSpPr>
          <p:nvPr>
            <p:ph type="sldNum" sz="quarter" idx="12"/>
          </p:nvPr>
        </p:nvSpPr>
        <p:spPr/>
        <p:txBody>
          <a:bodyPr/>
          <a:lstStyle/>
          <a:p>
            <a:pPr lvl="0"/>
            <a:fld id="{68F8BB4E-8157-42A7-A178-28A1B7158100}" type="slidenum">
              <a:rPr lang="en-US" smtClean="0"/>
              <a:t>99</a:t>
            </a:fld>
            <a:endParaRPr lang="en-US"/>
          </a:p>
        </p:txBody>
      </p:sp>
      <p:sp>
        <p:nvSpPr>
          <p:cNvPr id="9" name="TextBox 8">
            <a:extLst>
              <a:ext uri="{FF2B5EF4-FFF2-40B4-BE49-F238E27FC236}">
                <a16:creationId xmlns:a16="http://schemas.microsoft.com/office/drawing/2014/main" id="{5F67E465-D40C-428D-B20D-B3F740223BE6}"/>
              </a:ext>
            </a:extLst>
          </p:cNvPr>
          <p:cNvSpPr txBox="1"/>
          <p:nvPr/>
        </p:nvSpPr>
        <p:spPr>
          <a:xfrm>
            <a:off x="8401786" y="7048370"/>
            <a:ext cx="1539571" cy="369332"/>
          </a:xfrm>
          <a:prstGeom prst="rect">
            <a:avLst/>
          </a:prstGeom>
          <a:noFill/>
        </p:spPr>
        <p:txBody>
          <a:bodyPr wrap="square">
            <a:spAutoFit/>
          </a:bodyPr>
          <a:lstStyle/>
          <a:p>
            <a:r>
              <a:rPr lang="en-US">
                <a:hlinkClick r:id="rId3"/>
              </a:rPr>
              <a:t>huge-hidden.c</a:t>
            </a:r>
            <a:endParaRPr lang="ru-RU"/>
          </a:p>
        </p:txBody>
      </p:sp>
    </p:spTree>
  </p:cSld>
  <p:clrMapOvr>
    <a:masterClrMapping/>
  </p:clrMapOvr>
</p:sld>
</file>

<file path=ppt/theme/theme1.xml><?xml version="1.0" encoding="utf-8"?>
<a:theme xmlns:a="http://schemas.openxmlformats.org/drawingml/2006/main" name="Default">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5743</TotalTime>
  <Words>12648</Words>
  <Application>Microsoft Office PowerPoint</Application>
  <PresentationFormat>Произвольный</PresentationFormat>
  <Paragraphs>2153</Paragraphs>
  <Slides>166</Slides>
  <Notes>161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166</vt:i4>
      </vt:variant>
    </vt:vector>
  </HeadingPairs>
  <TitlesOfParts>
    <vt:vector size="175" baseType="lpstr">
      <vt:lpstr>Arial</vt:lpstr>
      <vt:lpstr>Calibri</vt:lpstr>
      <vt:lpstr>Consolas</vt:lpstr>
      <vt:lpstr>Liberation Sans</vt:lpstr>
      <vt:lpstr>Liberation Serif</vt:lpstr>
      <vt:lpstr>LM Mono 12</vt:lpstr>
      <vt:lpstr>StarSymbol</vt:lpstr>
      <vt:lpstr>Wingdings</vt:lpstr>
      <vt:lpstr>Default</vt:lpstr>
      <vt:lpstr>Toolchain</vt:lpstr>
      <vt:lpstr>Как зовут преподавателя?</vt:lpstr>
      <vt:lpstr>Системы компиляции</vt:lpstr>
      <vt:lpstr>Системы компиляции</vt:lpstr>
      <vt:lpstr>Системы компиляции</vt:lpstr>
      <vt:lpstr>GCC: как посмотреть что в действительности запустилось?</vt:lpstr>
      <vt:lpstr>Упрощённая схема toolchain</vt:lpstr>
      <vt:lpstr>Toolchain</vt:lpstr>
      <vt:lpstr>Компилятор с птичьего полёта</vt:lpstr>
      <vt:lpstr>Литература</vt:lpstr>
      <vt:lpstr>Лексический анализ</vt:lpstr>
      <vt:lpstr>Препроцессинг</vt:lpstr>
      <vt:lpstr>Трансляция программы С++17</vt:lpstr>
      <vt:lpstr>Препроцессор</vt:lpstr>
      <vt:lpstr>Препроцессор</vt:lpstr>
      <vt:lpstr>Препроцессор</vt:lpstr>
      <vt:lpstr>Препроцессор</vt:lpstr>
      <vt:lpstr>Изучение работы препроцессора</vt:lpstr>
      <vt:lpstr>Изучение работы препроцессора</vt:lpstr>
      <vt:lpstr>Изучение работы препроцессора</vt:lpstr>
      <vt:lpstr>Трансляция программы С++17</vt:lpstr>
      <vt:lpstr>Изучение работы препроцессора</vt:lpstr>
      <vt:lpstr>Изучение работы препроцессора</vt:lpstr>
      <vt:lpstr>После препроцессирования</vt:lpstr>
      <vt:lpstr>Применения препроцессора</vt:lpstr>
      <vt:lpstr>Обсуждение</vt:lpstr>
      <vt:lpstr>Обсуждение</vt:lpstr>
      <vt:lpstr>Предварительно собранные заголовочные файлы</vt:lpstr>
      <vt:lpstr>Фронтенд</vt:lpstr>
      <vt:lpstr>Фронтенд (упрощённая схема)</vt:lpstr>
      <vt:lpstr>Фронтенд (упрощённая схема)</vt:lpstr>
      <vt:lpstr>Синтаксический анализ</vt:lpstr>
      <vt:lpstr>Синтаксический анализ</vt:lpstr>
      <vt:lpstr>Исследование AST</vt:lpstr>
      <vt:lpstr>Синтаксические макросы?</vt:lpstr>
      <vt:lpstr>Что после фронтенда?</vt:lpstr>
      <vt:lpstr>IR в GCC</vt:lpstr>
      <vt:lpstr>SSA : static single assignment</vt:lpstr>
      <vt:lpstr>SSA : static single assignment</vt:lpstr>
      <vt:lpstr>GCC: как получить дампы IR?</vt:lpstr>
      <vt:lpstr>GCC: как читать gimple дампы</vt:lpstr>
      <vt:lpstr>Перевод в SSA форму</vt:lpstr>
      <vt:lpstr>Машинно-независимые преобразования</vt:lpstr>
      <vt:lpstr>GCC: как читать RTL дампы</vt:lpstr>
      <vt:lpstr>RTL с виртуальными регистрами</vt:lpstr>
      <vt:lpstr>RTL с физическими регистрами</vt:lpstr>
      <vt:lpstr>Машинно-зависимые преобразования</vt:lpstr>
      <vt:lpstr>Итоговый ассемблер</vt:lpstr>
      <vt:lpstr>Итоговый ассемблер: аннотация RTL</vt:lpstr>
      <vt:lpstr>Toolchain</vt:lpstr>
      <vt:lpstr>Ассемблер</vt:lpstr>
      <vt:lpstr>Ассемблер X86: элементы языка</vt:lpstr>
      <vt:lpstr>Ассемблер X86: элементы языка</vt:lpstr>
      <vt:lpstr>Ассемблер X86: элементы языка</vt:lpstr>
      <vt:lpstr>Ассемблер X86: элементы языка</vt:lpstr>
      <vt:lpstr>Ассемблер X86: элементы языка</vt:lpstr>
      <vt:lpstr>Ассемблер X86: разный синтаксис</vt:lpstr>
      <vt:lpstr>Ассемблирование: машинный код</vt:lpstr>
      <vt:lpstr>GAS: макроассемблер</vt:lpstr>
      <vt:lpstr>GAS: макроассемблер</vt:lpstr>
      <vt:lpstr>GAS: макроассемблер</vt:lpstr>
      <vt:lpstr>GAS: макроассемблер</vt:lpstr>
      <vt:lpstr>GAS: макроассемблер</vt:lpstr>
      <vt:lpstr>GAS: макроассемблер</vt:lpstr>
      <vt:lpstr>GAS: макроассемблер</vt:lpstr>
      <vt:lpstr>Локальные метки</vt:lpstr>
      <vt:lpstr>objdump: дизассемблирование</vt:lpstr>
      <vt:lpstr>objdump: дизассемблирование</vt:lpstr>
      <vt:lpstr>Усложненный пример факториала</vt:lpstr>
      <vt:lpstr>C : объявления и определения</vt:lpstr>
      <vt:lpstr>C : объявления и определения</vt:lpstr>
      <vt:lpstr>Попытка собрать main.c</vt:lpstr>
      <vt:lpstr>Попытка собрать main.c</vt:lpstr>
      <vt:lpstr>Toolchain</vt:lpstr>
      <vt:lpstr>Линковка (Linking)</vt:lpstr>
      <vt:lpstr>Статическая линковка</vt:lpstr>
      <vt:lpstr>Релокации</vt:lpstr>
      <vt:lpstr>Релокации</vt:lpstr>
      <vt:lpstr>Презентация PowerPoint</vt:lpstr>
      <vt:lpstr>Статическая линковка факториала: разбивка по шагам</vt:lpstr>
      <vt:lpstr>Статические библиотеки</vt:lpstr>
      <vt:lpstr>Статические библиотеки своими руками</vt:lpstr>
      <vt:lpstr>Порядок линковки имеет значение</vt:lpstr>
      <vt:lpstr>Порядок линковки имеет значение</vt:lpstr>
      <vt:lpstr>Порядок линковки имеет значение</vt:lpstr>
      <vt:lpstr>Проблемы статических библиотек</vt:lpstr>
      <vt:lpstr>Динамические библиотеки</vt:lpstr>
      <vt:lpstr>Презентация PowerPoint</vt:lpstr>
      <vt:lpstr>Исследование динамической библиотеки: PLT</vt:lpstr>
      <vt:lpstr>Исследование динамической библиотеки: GOT</vt:lpstr>
      <vt:lpstr>Исследование динамической библиотеки: GOT</vt:lpstr>
      <vt:lpstr>Исследование динамической библиотеки: GOT</vt:lpstr>
      <vt:lpstr>Исследование динамической библиотеки: GOT</vt:lpstr>
      <vt:lpstr>Исследование динамической библиотеки: GOT</vt:lpstr>
      <vt:lpstr>LDD: анализ динамических зависимостей и библиотек</vt:lpstr>
      <vt:lpstr>Реально подключенные библиотеки</vt:lpstr>
      <vt:lpstr>Презентация PowerPoint</vt:lpstr>
      <vt:lpstr>Презентация PowerPoint</vt:lpstr>
      <vt:lpstr>Управление видимостью</vt:lpstr>
      <vt:lpstr>Подмена динамических библиотек</vt:lpstr>
      <vt:lpstr>Уточнённая схема toolchain</vt:lpstr>
      <vt:lpstr>Форматы выходных файлов</vt:lpstr>
      <vt:lpstr>ELF – executable and linkable format</vt:lpstr>
      <vt:lpstr>Исследование section header</vt:lpstr>
      <vt:lpstr>Презентация PowerPoint</vt:lpstr>
      <vt:lpstr>Объединения секций</vt:lpstr>
      <vt:lpstr>Объединения секций</vt:lpstr>
      <vt:lpstr>Исследование program header</vt:lpstr>
      <vt:lpstr>Исследование program header</vt:lpstr>
      <vt:lpstr>Gold linker</vt:lpstr>
      <vt:lpstr>Проблема межмодульной оптимизации</vt:lpstr>
      <vt:lpstr>Решение: LTO</vt:lpstr>
      <vt:lpstr>Скрипты линкера</vt:lpstr>
      <vt:lpstr>Скрипты линкера своими руками</vt:lpstr>
      <vt:lpstr>Полезные директивы</vt:lpstr>
      <vt:lpstr>Искусство objcopy</vt:lpstr>
      <vt:lpstr>Стандартные библиотеки</vt:lpstr>
      <vt:lpstr>Toolchain</vt:lpstr>
      <vt:lpstr>Отладчики (Debuggers)</vt:lpstr>
      <vt:lpstr>Отладочная информация</vt:lpstr>
      <vt:lpstr>Искусство addr2line</vt:lpstr>
      <vt:lpstr>Презентация PowerPoint</vt:lpstr>
      <vt:lpstr>Работа с GDB</vt:lpstr>
      <vt:lpstr>Работа с GDB</vt:lpstr>
      <vt:lpstr>Отладчик LLDB</vt:lpstr>
      <vt:lpstr>Отладочная информация</vt:lpstr>
      <vt:lpstr>Отладочная информация</vt:lpstr>
      <vt:lpstr>Соглашения о вызове</vt:lpstr>
      <vt:lpstr>Соглашения о вызове</vt:lpstr>
      <vt:lpstr>Статический анализ кода</vt:lpstr>
      <vt:lpstr>clang-tidy: статический анализ</vt:lpstr>
      <vt:lpstr>clang-tidy: статический анализ</vt:lpstr>
      <vt:lpstr>clang-tidy: обнаружение срезки</vt:lpstr>
      <vt:lpstr>Проверки времени исполнения</vt:lpstr>
      <vt:lpstr>Valgrind: основы</vt:lpstr>
      <vt:lpstr>Valgrind и утечки памяти</vt:lpstr>
      <vt:lpstr>Valgrind: ловим data races</vt:lpstr>
      <vt:lpstr>Valgrind: ловим data races</vt:lpstr>
      <vt:lpstr>Toolchain</vt:lpstr>
      <vt:lpstr>Анализ производительности</vt:lpstr>
      <vt:lpstr>Анализ производительности</vt:lpstr>
      <vt:lpstr>Анализ покрытия: GCOV</vt:lpstr>
      <vt:lpstr>GCOV: аннотация кода</vt:lpstr>
      <vt:lpstr>Profile-guided оптимизации</vt:lpstr>
      <vt:lpstr>Анализ производительности</vt:lpstr>
      <vt:lpstr>Анализ производительности</vt:lpstr>
      <vt:lpstr>Бенчмарки</vt:lpstr>
      <vt:lpstr>Исследование dhrystone с помощью gprof</vt:lpstr>
      <vt:lpstr>Профиль по call graph edges</vt:lpstr>
      <vt:lpstr>Внутри gprof</vt:lpstr>
      <vt:lpstr>Как вы думаете что мы реально получим?</vt:lpstr>
      <vt:lpstr>Презентация PowerPoint</vt:lpstr>
      <vt:lpstr>Альтернатива: callgrind</vt:lpstr>
      <vt:lpstr>Исследование dhrystone с помощью callgrind</vt:lpstr>
      <vt:lpstr>Toolchain</vt:lpstr>
      <vt:lpstr>Портирование toolchain</vt:lpstr>
      <vt:lpstr>Перед портированием</vt:lpstr>
      <vt:lpstr>Application binary interface</vt:lpstr>
      <vt:lpstr>Внутри GCC: структура файлов</vt:lpstr>
      <vt:lpstr>Внутри GCC: паттерны md</vt:lpstr>
      <vt:lpstr>Внутри GCC: паттерны md</vt:lpstr>
      <vt:lpstr>Внутри GCC: паттерны md</vt:lpstr>
      <vt:lpstr>Внутри GCC: паттерны md</vt:lpstr>
      <vt:lpstr>Внутри GCC: преобразования инструкций</vt:lpstr>
      <vt:lpstr>Список литературы</vt:lpstr>
      <vt:lpstr>Экзаменационные вопросы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Toolchain</dc:title>
  <dc:creator>Константин</dc:creator>
  <cp:lastModifiedBy>Konstantin Vladimirov</cp:lastModifiedBy>
  <cp:revision>545</cp:revision>
  <cp:lastPrinted>2016-09-22T17:10:53Z</cp:lastPrinted>
  <dcterms:created xsi:type="dcterms:W3CDTF">2016-08-20T21:48:36Z</dcterms:created>
  <dcterms:modified xsi:type="dcterms:W3CDTF">2022-04-20T17:58:52Z</dcterms:modified>
</cp:coreProperties>
</file>